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diagrams/data4.xml" ContentType="application/vnd.openxmlformats-officedocument.drawingml.diagramData+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4"/>
  </p:sldMasterIdLst>
  <p:notesMasterIdLst>
    <p:notesMasterId r:id="rId22"/>
  </p:notesMasterIdLst>
  <p:handoutMasterIdLst>
    <p:handoutMasterId r:id="rId23"/>
  </p:handoutMasterIdLst>
  <p:sldIdLst>
    <p:sldId id="256" r:id="rId5"/>
    <p:sldId id="288" r:id="rId6"/>
    <p:sldId id="261" r:id="rId7"/>
    <p:sldId id="300" r:id="rId8"/>
    <p:sldId id="257" r:id="rId9"/>
    <p:sldId id="259" r:id="rId10"/>
    <p:sldId id="286" r:id="rId11"/>
    <p:sldId id="297" r:id="rId12"/>
    <p:sldId id="266" r:id="rId13"/>
    <p:sldId id="285" r:id="rId14"/>
    <p:sldId id="280" r:id="rId15"/>
    <p:sldId id="282" r:id="rId16"/>
    <p:sldId id="268" r:id="rId17"/>
    <p:sldId id="290" r:id="rId18"/>
    <p:sldId id="299" r:id="rId19"/>
    <p:sldId id="260" r:id="rId20"/>
    <p:sldId id="29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7F7F7F"/>
    <a:srgbClr val="A6A6A6"/>
    <a:srgbClr val="BFBFBF"/>
    <a:srgbClr val="465359"/>
    <a:srgbClr val="757575"/>
    <a:srgbClr val="8B8B8B"/>
    <a:srgbClr val="B0B0B0"/>
    <a:srgbClr val="D3D3D3"/>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34" autoAdjust="0"/>
  </p:normalViewPr>
  <p:slideViewPr>
    <p:cSldViewPr snapToGrid="0">
      <p:cViewPr>
        <p:scale>
          <a:sx n="74" d="100"/>
          <a:sy n="74" d="100"/>
        </p:scale>
        <p:origin x="376" y="-108"/>
      </p:cViewPr>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image" Target="../media/image17.png"/><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CF06D2-3E10-43B4-BE1C-A4B4D54F90AC}"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US"/>
        </a:p>
      </dgm:t>
    </dgm:pt>
    <dgm:pt modelId="{DFEFF09B-3316-484E-BDDC-594F853465CA}">
      <dgm:prSet phldrT="[Text]" custT="1"/>
      <dgm:spPr>
        <a:solidFill>
          <a:srgbClr val="EBEBEB"/>
        </a:solidFill>
        <a:ln>
          <a:solidFill>
            <a:srgbClr val="465359"/>
          </a:solidFill>
        </a:ln>
      </dgm:spPr>
      <dgm:t>
        <a:bodyPr/>
        <a:lstStyle/>
        <a:p>
          <a:r>
            <a:rPr lang="en-US" sz="3600" dirty="0" smtClean="0">
              <a:solidFill>
                <a:schemeClr val="accent1"/>
              </a:solidFill>
            </a:rPr>
            <a:t>To determine what drives purchase</a:t>
          </a:r>
          <a:endParaRPr lang="en-US" sz="3600" dirty="0">
            <a:solidFill>
              <a:schemeClr val="accent1"/>
            </a:solidFill>
          </a:endParaRPr>
        </a:p>
      </dgm:t>
    </dgm:pt>
    <dgm:pt modelId="{E538D36E-063A-42D4-AE1F-A7433881BEE7}" type="parTrans" cxnId="{80DFDB10-B61B-4F25-98D7-833F01581036}">
      <dgm:prSet/>
      <dgm:spPr/>
      <dgm:t>
        <a:bodyPr/>
        <a:lstStyle/>
        <a:p>
          <a:endParaRPr lang="en-US"/>
        </a:p>
      </dgm:t>
    </dgm:pt>
    <dgm:pt modelId="{9C3C34F5-FB46-48DA-B380-FDC19D593898}" type="sibTrans" cxnId="{80DFDB10-B61B-4F25-98D7-833F01581036}">
      <dgm:prSet/>
      <dgm:spPr/>
      <dgm:t>
        <a:bodyPr/>
        <a:lstStyle/>
        <a:p>
          <a:endParaRPr lang="en-US"/>
        </a:p>
      </dgm:t>
    </dgm:pt>
    <dgm:pt modelId="{E97463CD-5EA7-4E87-827E-D154D63AE0B1}" type="pres">
      <dgm:prSet presAssocID="{8DCF06D2-3E10-43B4-BE1C-A4B4D54F90AC}" presName="Name0" presStyleCnt="0">
        <dgm:presLayoutVars>
          <dgm:chMax val="5"/>
          <dgm:chPref val="5"/>
          <dgm:dir/>
          <dgm:animLvl val="lvl"/>
        </dgm:presLayoutVars>
      </dgm:prSet>
      <dgm:spPr/>
      <dgm:t>
        <a:bodyPr/>
        <a:lstStyle/>
        <a:p>
          <a:endParaRPr lang="en-US"/>
        </a:p>
      </dgm:t>
    </dgm:pt>
    <dgm:pt modelId="{DA6A20A0-A65D-4AC5-8699-5A3801D076EE}" type="pres">
      <dgm:prSet presAssocID="{DFEFF09B-3316-484E-BDDC-594F853465CA}" presName="parentText1" presStyleLbl="node1" presStyleIdx="0" presStyleCnt="1">
        <dgm:presLayoutVars>
          <dgm:chMax/>
          <dgm:chPref val="3"/>
          <dgm:bulletEnabled val="1"/>
        </dgm:presLayoutVars>
      </dgm:prSet>
      <dgm:spPr/>
      <dgm:t>
        <a:bodyPr/>
        <a:lstStyle/>
        <a:p>
          <a:endParaRPr lang="en-US"/>
        </a:p>
      </dgm:t>
    </dgm:pt>
  </dgm:ptLst>
  <dgm:cxnLst>
    <dgm:cxn modelId="{80DFDB10-B61B-4F25-98D7-833F01581036}" srcId="{8DCF06D2-3E10-43B4-BE1C-A4B4D54F90AC}" destId="{DFEFF09B-3316-484E-BDDC-594F853465CA}" srcOrd="0" destOrd="0" parTransId="{E538D36E-063A-42D4-AE1F-A7433881BEE7}" sibTransId="{9C3C34F5-FB46-48DA-B380-FDC19D593898}"/>
    <dgm:cxn modelId="{8F9ABE35-D958-4AFF-87B2-756C175195A4}" type="presOf" srcId="{8DCF06D2-3E10-43B4-BE1C-A4B4D54F90AC}" destId="{E97463CD-5EA7-4E87-827E-D154D63AE0B1}" srcOrd="0" destOrd="0" presId="urn:microsoft.com/office/officeart/2009/3/layout/IncreasingArrowsProcess"/>
    <dgm:cxn modelId="{C47C1E24-FADE-46B2-86DF-A588D069A458}" type="presOf" srcId="{DFEFF09B-3316-484E-BDDC-594F853465CA}" destId="{DA6A20A0-A65D-4AC5-8699-5A3801D076EE}" srcOrd="0" destOrd="0" presId="urn:microsoft.com/office/officeart/2009/3/layout/IncreasingArrowsProcess"/>
    <dgm:cxn modelId="{6C6DBD5F-3F9F-46B3-930E-0C14D4E37711}" type="presParOf" srcId="{E97463CD-5EA7-4E87-827E-D154D63AE0B1}" destId="{DA6A20A0-A65D-4AC5-8699-5A3801D076EE}" srcOrd="0"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B306B1-95E3-41C3-A350-EED6CFB59F98}" type="doc">
      <dgm:prSet loTypeId="urn:microsoft.com/office/officeart/2005/8/layout/hProcess11" loCatId="process" qsTypeId="urn:microsoft.com/office/officeart/2005/8/quickstyle/simple1" qsCatId="simple" csTypeId="urn:microsoft.com/office/officeart/2005/8/colors/accent1_2" csCatId="accent1" phldr="1"/>
      <dgm:spPr/>
    </dgm:pt>
    <dgm:pt modelId="{CBD49820-2664-44CA-ACF4-23880BCE8556}">
      <dgm:prSet phldrT="[Text]" custT="1"/>
      <dgm:spPr/>
      <dgm:t>
        <a:bodyPr/>
        <a:lstStyle/>
        <a:p>
          <a:pPr algn="l"/>
          <a:r>
            <a:rPr lang="en-US" sz="2400" dirty="0" smtClean="0">
              <a:solidFill>
                <a:schemeClr val="bg1"/>
              </a:solidFill>
            </a:rPr>
            <a:t>We can improve the accuracy of the model by removing the problem of multi-collinearity. From the correlation </a:t>
          </a:r>
          <a:r>
            <a:rPr lang="en-US" sz="2400" dirty="0" err="1" smtClean="0">
              <a:solidFill>
                <a:schemeClr val="bg1"/>
              </a:solidFill>
            </a:rPr>
            <a:t>anlaysis</a:t>
          </a:r>
          <a:r>
            <a:rPr lang="en-US" sz="2400" dirty="0" smtClean="0">
              <a:solidFill>
                <a:schemeClr val="bg1"/>
              </a:solidFill>
            </a:rPr>
            <a:t> , it has already been established that Brand Imagery 3 and Brand Imagery 7; Brand Imagery 9 and Brand Imagery 1 are highly correlated. In statistics when we have two highly correlated variables we remove one of them.  </a:t>
          </a:r>
        </a:p>
        <a:p>
          <a:pPr algn="l"/>
          <a:r>
            <a:rPr lang="en-US" sz="2400" dirty="0" smtClean="0">
              <a:solidFill>
                <a:schemeClr val="bg1"/>
              </a:solidFill>
            </a:rPr>
            <a:t>Also from the Random Forest Analysis, Brand Imagery 3 drives purchase more than Brand Imagery 7 and so is Brand Imagery 9 more than Brand Imagery 1 so Brand Imagery 7 and 1 was remove and the algorithm was ran again to observe their effects.</a:t>
          </a:r>
          <a:endParaRPr lang="en-US" sz="2400" dirty="0">
            <a:solidFill>
              <a:schemeClr val="bg1"/>
            </a:solidFill>
          </a:endParaRPr>
        </a:p>
      </dgm:t>
    </dgm:pt>
    <dgm:pt modelId="{BA7D1491-B291-41D8-9E9D-1B8CDD45B99F}" type="parTrans" cxnId="{69608FF6-A177-4A85-B0D8-8CCF23DA1551}">
      <dgm:prSet/>
      <dgm:spPr/>
      <dgm:t>
        <a:bodyPr/>
        <a:lstStyle/>
        <a:p>
          <a:endParaRPr lang="en-US"/>
        </a:p>
      </dgm:t>
    </dgm:pt>
    <dgm:pt modelId="{C656F4BF-01E0-49BE-BB10-05A9C45E8A13}" type="sibTrans" cxnId="{69608FF6-A177-4A85-B0D8-8CCF23DA1551}">
      <dgm:prSet/>
      <dgm:spPr/>
      <dgm:t>
        <a:bodyPr/>
        <a:lstStyle/>
        <a:p>
          <a:endParaRPr lang="en-US"/>
        </a:p>
      </dgm:t>
    </dgm:pt>
    <dgm:pt modelId="{EA0C71B3-295C-41F4-8394-778A0ED440C9}" type="pres">
      <dgm:prSet presAssocID="{9DB306B1-95E3-41C3-A350-EED6CFB59F98}" presName="Name0" presStyleCnt="0">
        <dgm:presLayoutVars>
          <dgm:dir/>
          <dgm:resizeHandles val="exact"/>
        </dgm:presLayoutVars>
      </dgm:prSet>
      <dgm:spPr/>
    </dgm:pt>
    <dgm:pt modelId="{48674126-856E-40A2-AED1-66B0EF9F29B2}" type="pres">
      <dgm:prSet presAssocID="{9DB306B1-95E3-41C3-A350-EED6CFB59F98}" presName="arrow" presStyleLbl="bgShp" presStyleIdx="0" presStyleCnt="1" custScaleY="9462" custLinFactNeighborY="35272"/>
      <dgm:spPr>
        <a:solidFill>
          <a:schemeClr val="accent3">
            <a:lumMod val="75000"/>
          </a:schemeClr>
        </a:solidFill>
      </dgm:spPr>
    </dgm:pt>
    <dgm:pt modelId="{83EA8674-93CF-4ECA-962C-E32EF3196C72}" type="pres">
      <dgm:prSet presAssocID="{9DB306B1-95E3-41C3-A350-EED6CFB59F98}" presName="points" presStyleCnt="0"/>
      <dgm:spPr/>
    </dgm:pt>
    <dgm:pt modelId="{4EA87744-041F-4546-99B8-AFD0F76E549E}" type="pres">
      <dgm:prSet presAssocID="{CBD49820-2664-44CA-ACF4-23880BCE8556}" presName="compositeA" presStyleCnt="0"/>
      <dgm:spPr/>
    </dgm:pt>
    <dgm:pt modelId="{92555D7C-BA79-40AB-AEB4-9DF6047BAF06}" type="pres">
      <dgm:prSet presAssocID="{CBD49820-2664-44CA-ACF4-23880BCE8556}" presName="textA" presStyleLbl="revTx" presStyleIdx="0" presStyleCnt="1" custScaleX="111328" custScaleY="79245" custLinFactNeighborX="297" custLinFactNeighborY="69714">
        <dgm:presLayoutVars>
          <dgm:bulletEnabled val="1"/>
        </dgm:presLayoutVars>
      </dgm:prSet>
      <dgm:spPr/>
      <dgm:t>
        <a:bodyPr/>
        <a:lstStyle/>
        <a:p>
          <a:endParaRPr lang="en-US"/>
        </a:p>
      </dgm:t>
    </dgm:pt>
    <dgm:pt modelId="{1F883994-82B5-4883-84E5-27DEA523696A}" type="pres">
      <dgm:prSet presAssocID="{CBD49820-2664-44CA-ACF4-23880BCE8556}" presName="circleA" presStyleLbl="node1" presStyleIdx="0" presStyleCnt="1" custScaleX="68302" custScaleY="68302"/>
      <dgm:spPr>
        <a:solidFill>
          <a:schemeClr val="bg1"/>
        </a:solidFill>
        <a:ln w="38100">
          <a:solidFill>
            <a:schemeClr val="accent1"/>
          </a:solidFill>
        </a:ln>
      </dgm:spPr>
    </dgm:pt>
    <dgm:pt modelId="{7BDEDF1D-B731-48F3-82E6-549E9F37DDD3}" type="pres">
      <dgm:prSet presAssocID="{CBD49820-2664-44CA-ACF4-23880BCE8556}" presName="spaceA" presStyleCnt="0"/>
      <dgm:spPr/>
    </dgm:pt>
  </dgm:ptLst>
  <dgm:cxnLst>
    <dgm:cxn modelId="{337CBFCC-A48C-4EE1-904F-548B2DE30345}" type="presOf" srcId="{CBD49820-2664-44CA-ACF4-23880BCE8556}" destId="{92555D7C-BA79-40AB-AEB4-9DF6047BAF06}" srcOrd="0" destOrd="0" presId="urn:microsoft.com/office/officeart/2005/8/layout/hProcess11"/>
    <dgm:cxn modelId="{69608FF6-A177-4A85-B0D8-8CCF23DA1551}" srcId="{9DB306B1-95E3-41C3-A350-EED6CFB59F98}" destId="{CBD49820-2664-44CA-ACF4-23880BCE8556}" srcOrd="0" destOrd="0" parTransId="{BA7D1491-B291-41D8-9E9D-1B8CDD45B99F}" sibTransId="{C656F4BF-01E0-49BE-BB10-05A9C45E8A13}"/>
    <dgm:cxn modelId="{57F07CB4-D350-473F-98B0-60B89D812E96}" type="presOf" srcId="{9DB306B1-95E3-41C3-A350-EED6CFB59F98}" destId="{EA0C71B3-295C-41F4-8394-778A0ED440C9}" srcOrd="0" destOrd="0" presId="urn:microsoft.com/office/officeart/2005/8/layout/hProcess11"/>
    <dgm:cxn modelId="{C314ACC9-2894-4550-8632-33B4D47733BC}" type="presParOf" srcId="{EA0C71B3-295C-41F4-8394-778A0ED440C9}" destId="{48674126-856E-40A2-AED1-66B0EF9F29B2}" srcOrd="0" destOrd="0" presId="urn:microsoft.com/office/officeart/2005/8/layout/hProcess11"/>
    <dgm:cxn modelId="{236B57D1-1BA2-4B04-8583-924225692671}" type="presParOf" srcId="{EA0C71B3-295C-41F4-8394-778A0ED440C9}" destId="{83EA8674-93CF-4ECA-962C-E32EF3196C72}" srcOrd="1" destOrd="0" presId="urn:microsoft.com/office/officeart/2005/8/layout/hProcess11"/>
    <dgm:cxn modelId="{B9A9B8E2-A194-4A64-93E9-F7CE006CB44C}" type="presParOf" srcId="{83EA8674-93CF-4ECA-962C-E32EF3196C72}" destId="{4EA87744-041F-4546-99B8-AFD0F76E549E}" srcOrd="0" destOrd="0" presId="urn:microsoft.com/office/officeart/2005/8/layout/hProcess11"/>
    <dgm:cxn modelId="{7CA69B1A-B278-4C53-930D-A769C8A9C0C5}" type="presParOf" srcId="{4EA87744-041F-4546-99B8-AFD0F76E549E}" destId="{92555D7C-BA79-40AB-AEB4-9DF6047BAF06}" srcOrd="0" destOrd="0" presId="urn:microsoft.com/office/officeart/2005/8/layout/hProcess11"/>
    <dgm:cxn modelId="{1E485725-057F-4C85-B3F4-D1131C2B209B}" type="presParOf" srcId="{4EA87744-041F-4546-99B8-AFD0F76E549E}" destId="{1F883994-82B5-4883-84E5-27DEA523696A}" srcOrd="1" destOrd="0" presId="urn:microsoft.com/office/officeart/2005/8/layout/hProcess11"/>
    <dgm:cxn modelId="{7FFE09E0-8C64-4D00-A56C-381CB2960422}" type="presParOf" srcId="{4EA87744-041F-4546-99B8-AFD0F76E549E}" destId="{7BDEDF1D-B731-48F3-82E6-549E9F37DDD3}" srcOrd="2" destOrd="0" presId="urn:microsoft.com/office/officeart/2005/8/layout/hProcess1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682EDB-152C-416A-A562-D3478B4852BE}"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mc:AlternateContent xmlns:mc="http://schemas.openxmlformats.org/markup-compatibility/2006" xmlns:a14="http://schemas.microsoft.com/office/drawing/2010/main">
      <mc:Choice Requires="a14">
        <dgm:pt modelId="{D51462F6-28B9-4095-A89B-993785E50505}">
          <dgm:prSet phldrT="[Text]" custT="1"/>
          <dgm:spPr>
            <a:solidFill>
              <a:srgbClr val="BFBFBF"/>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3600" b="1" i="1" smtClean="0">
                            <a:solidFill>
                              <a:srgbClr val="00B050"/>
                            </a:solidFill>
                            <a:latin typeface="Cambria Math" panose="02040503050406030204" pitchFamily="18" charset="0"/>
                          </a:rPr>
                        </m:ctrlPr>
                      </m:sSupPr>
                      <m:e>
                        <m:r>
                          <a:rPr lang="en-US" sz="3600" b="1" i="1" smtClean="0">
                            <a:solidFill>
                              <a:srgbClr val="00B050"/>
                            </a:solidFill>
                            <a:latin typeface="Cambria Math" panose="02040503050406030204" pitchFamily="18" charset="0"/>
                          </a:rPr>
                          <m:t>𝟏</m:t>
                        </m:r>
                      </m:e>
                      <m:sup>
                        <m:r>
                          <a:rPr lang="en-US" sz="3600" b="1" i="1" smtClean="0">
                            <a:solidFill>
                              <a:srgbClr val="00B050"/>
                            </a:solidFill>
                            <a:latin typeface="Cambria Math" panose="02040503050406030204" pitchFamily="18" charset="0"/>
                          </a:rPr>
                          <m:t>𝒔𝒕</m:t>
                        </m:r>
                      </m:sup>
                    </m:sSup>
                  </m:oMath>
                </m:oMathPara>
              </a14:m>
              <a:endParaRPr lang="en-US" sz="3600" b="1" dirty="0">
                <a:solidFill>
                  <a:srgbClr val="00B050"/>
                </a:solidFill>
              </a:endParaRPr>
            </a:p>
          </dgm:t>
        </dgm:pt>
      </mc:Choice>
      <mc:Fallback xmlns="">
        <dgm:pt modelId="{D51462F6-28B9-4095-A89B-993785E50505}">
          <dgm:prSet phldrT="[Text]" custT="1"/>
          <dgm:spPr>
            <a:solidFill>
              <a:srgbClr val="BFBFBF"/>
            </a:solidFill>
            <a:ln>
              <a:noFill/>
            </a:ln>
            <a:effectLst>
              <a:outerShdw blurRad="50800" dist="38100" dir="2700000" algn="tl" rotWithShape="0">
                <a:prstClr val="black">
                  <a:alpha val="40000"/>
                </a:prstClr>
              </a:outerShdw>
            </a:effectLst>
          </dgm:spPr>
          <dgm:t>
            <a:bodyPr/>
            <a:lstStyle/>
            <a:p>
              <a:r>
                <a:rPr lang="en-US" sz="3600" b="1" i="0" smtClean="0">
                  <a:solidFill>
                    <a:srgbClr val="00B050"/>
                  </a:solidFill>
                  <a:latin typeface="Cambria Math" panose="02040503050406030204" pitchFamily="18" charset="0"/>
                </a:rPr>
                <a:t>𝟏^𝒔𝒕</a:t>
              </a:r>
              <a:endParaRPr lang="en-US" sz="3600" b="1" dirty="0">
                <a:solidFill>
                  <a:srgbClr val="00B050"/>
                </a:solidFill>
              </a:endParaRPr>
            </a:p>
          </dgm:t>
        </dgm:pt>
      </mc:Fallback>
    </mc:AlternateContent>
    <dgm:pt modelId="{20B93663-B6B4-41DE-86D6-78EEC5C7C2B4}" type="parTrans" cxnId="{D102D827-991F-44F0-A740-4B858943A669}">
      <dgm:prSet/>
      <dgm:spPr/>
      <dgm:t>
        <a:bodyPr/>
        <a:lstStyle/>
        <a:p>
          <a:endParaRPr lang="en-US"/>
        </a:p>
      </dgm:t>
    </dgm:pt>
    <dgm:pt modelId="{16769D66-C735-4872-8E6D-AA7CAA4C45E1}" type="sibTrans" cxnId="{D102D827-991F-44F0-A740-4B858943A669}">
      <dgm:prSet/>
      <dgm:spPr/>
      <dgm:t>
        <a:bodyPr/>
        <a:lstStyle/>
        <a:p>
          <a:endParaRPr lang="en-US"/>
        </a:p>
      </dgm:t>
    </dgm:pt>
    <dgm:pt modelId="{7049C50B-36E9-4FF4-AA33-7CA10265BF1F}">
      <dgm:prSet phldrT="[Text]" custT="1"/>
      <dgm:spPr>
        <a:solidFill>
          <a:srgbClr val="BFBFBF"/>
        </a:solidFill>
        <a:ln>
          <a:noFill/>
        </a:ln>
      </dgm:spPr>
      <dgm:t>
        <a:bodyPr rIns="274320"/>
        <a:lstStyle/>
        <a:p>
          <a:pPr algn="ctr"/>
          <a:r>
            <a:rPr lang="en-US" sz="1800" dirty="0" smtClean="0">
              <a:solidFill>
                <a:srgbClr val="FFFFFF"/>
              </a:solidFill>
            </a:rPr>
            <a:t>Brand Imagery 3 </a:t>
          </a:r>
          <a:endParaRPr lang="en-US" sz="1800" dirty="0">
            <a:solidFill>
              <a:srgbClr val="FFFFFF"/>
            </a:solidFill>
          </a:endParaRPr>
        </a:p>
      </dgm:t>
    </dgm:pt>
    <dgm:pt modelId="{DB46852E-DC69-4686-A03B-720D4A5404B3}" type="parTrans" cxnId="{C4806651-84F2-477A-8A58-F821780738E0}">
      <dgm:prSet/>
      <dgm:spPr/>
      <dgm:t>
        <a:bodyPr/>
        <a:lstStyle/>
        <a:p>
          <a:endParaRPr lang="en-US"/>
        </a:p>
      </dgm:t>
    </dgm:pt>
    <dgm:pt modelId="{7E90867C-7092-4646-8E62-6B8CB0220464}" type="sibTrans" cxnId="{C4806651-84F2-477A-8A58-F821780738E0}">
      <dgm:prSet/>
      <dgm:spPr/>
      <dgm:t>
        <a:bodyPr/>
        <a:lstStyle/>
        <a:p>
          <a:endParaRPr lang="en-US"/>
        </a:p>
      </dgm:t>
    </dgm:pt>
    <mc:AlternateContent xmlns:mc="http://schemas.openxmlformats.org/markup-compatibility/2006" xmlns:a14="http://schemas.microsoft.com/office/drawing/2010/main">
      <mc:Choice Requires="a14">
        <dgm:pt modelId="{7B09E43F-4F2C-46FB-9889-01169F0AFAA3}">
          <dgm:prSet phldrT="[Text]" custT="1"/>
          <dgm:spPr>
            <a:solidFill>
              <a:srgbClr val="A6A6A6"/>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3200" b="1" i="1" smtClean="0">
                            <a:solidFill>
                              <a:schemeClr val="accent5">
                                <a:lumMod val="50000"/>
                              </a:schemeClr>
                            </a:solidFill>
                            <a:latin typeface="Cambria Math" panose="02040503050406030204" pitchFamily="18" charset="0"/>
                          </a:rPr>
                        </m:ctrlPr>
                      </m:sSupPr>
                      <m:e>
                        <m:r>
                          <a:rPr lang="en-US" sz="3200" b="1" i="1" smtClean="0">
                            <a:solidFill>
                              <a:schemeClr val="accent5">
                                <a:lumMod val="50000"/>
                              </a:schemeClr>
                            </a:solidFill>
                            <a:latin typeface="Cambria Math" panose="02040503050406030204" pitchFamily="18" charset="0"/>
                          </a:rPr>
                          <m:t>𝟐</m:t>
                        </m:r>
                      </m:e>
                      <m:sup>
                        <m:r>
                          <a:rPr lang="en-US" sz="3200" b="1" i="1" smtClean="0">
                            <a:solidFill>
                              <a:schemeClr val="accent5">
                                <a:lumMod val="50000"/>
                              </a:schemeClr>
                            </a:solidFill>
                            <a:latin typeface="Cambria Math" panose="02040503050406030204" pitchFamily="18" charset="0"/>
                          </a:rPr>
                          <m:t>𝒏𝒅</m:t>
                        </m:r>
                      </m:sup>
                    </m:sSup>
                  </m:oMath>
                </m:oMathPara>
              </a14:m>
              <a:endParaRPr lang="en-US" sz="3200" b="1" dirty="0"/>
            </a:p>
          </dgm:t>
        </dgm:pt>
      </mc:Choice>
      <mc:Fallback xmlns="">
        <dgm:pt modelId="{7B09E43F-4F2C-46FB-9889-01169F0AFAA3}">
          <dgm:prSet phldrT="[Text]" custT="1"/>
          <dgm:spPr>
            <a:solidFill>
              <a:srgbClr val="A6A6A6"/>
            </a:solidFill>
            <a:ln>
              <a:noFill/>
            </a:ln>
            <a:effectLst>
              <a:outerShdw blurRad="50800" dist="38100" dir="2700000" algn="tl" rotWithShape="0">
                <a:prstClr val="black">
                  <a:alpha val="40000"/>
                </a:prstClr>
              </a:outerShdw>
            </a:effectLst>
          </dgm:spPr>
          <dgm:t>
            <a:bodyPr/>
            <a:lstStyle/>
            <a:p>
              <a:r>
                <a:rPr lang="en-US" sz="3200" b="1" i="0" smtClean="0">
                  <a:solidFill>
                    <a:schemeClr val="accent5">
                      <a:lumMod val="50000"/>
                    </a:schemeClr>
                  </a:solidFill>
                  <a:latin typeface="Cambria Math" panose="02040503050406030204" pitchFamily="18" charset="0"/>
                </a:rPr>
                <a:t>𝟐^𝒏𝒅</a:t>
              </a:r>
              <a:endParaRPr lang="en-US" sz="3200" b="1" dirty="0"/>
            </a:p>
          </dgm:t>
        </dgm:pt>
      </mc:Fallback>
    </mc:AlternateContent>
    <dgm:pt modelId="{CA2E8FC9-8363-49DF-BAB5-510F9BBC6FE9}" type="parTrans" cxnId="{BF0B4F65-B7F8-4FB3-888A-CAB3A6BE6CC3}">
      <dgm:prSet/>
      <dgm:spPr/>
      <dgm:t>
        <a:bodyPr/>
        <a:lstStyle/>
        <a:p>
          <a:endParaRPr lang="en-US"/>
        </a:p>
      </dgm:t>
    </dgm:pt>
    <dgm:pt modelId="{32B778DC-209A-486F-A808-C1529FD95646}" type="sibTrans" cxnId="{BF0B4F65-B7F8-4FB3-888A-CAB3A6BE6CC3}">
      <dgm:prSet/>
      <dgm:spPr/>
      <dgm:t>
        <a:bodyPr/>
        <a:lstStyle/>
        <a:p>
          <a:endParaRPr lang="en-US"/>
        </a:p>
      </dgm:t>
    </dgm:pt>
    <dgm:pt modelId="{21A54394-56DD-4181-BB97-BB470171AE39}">
      <dgm:prSet phldrT="[Text]" custT="1"/>
      <dgm:spPr>
        <a:solidFill>
          <a:srgbClr val="A6A6A6"/>
        </a:solidFill>
        <a:ln>
          <a:noFill/>
        </a:ln>
      </dgm:spPr>
      <dgm:t>
        <a:bodyPr rIns="274320"/>
        <a:lstStyle/>
        <a:p>
          <a:pPr algn="ctr"/>
          <a:r>
            <a:rPr lang="en-US" sz="2000" dirty="0" smtClean="0">
              <a:solidFill>
                <a:srgbClr val="FFFFFF"/>
              </a:solidFill>
            </a:rPr>
            <a:t>Income</a:t>
          </a:r>
          <a:endParaRPr lang="en-US" sz="2000" dirty="0">
            <a:solidFill>
              <a:srgbClr val="FFFFFF"/>
            </a:solidFill>
          </a:endParaRPr>
        </a:p>
      </dgm:t>
    </dgm:pt>
    <dgm:pt modelId="{A0DEDE4F-0455-4E37-B464-6FA4CE794450}" type="parTrans" cxnId="{69D344CC-85A0-4838-8F5F-C1A98DCC502F}">
      <dgm:prSet/>
      <dgm:spPr/>
      <dgm:t>
        <a:bodyPr/>
        <a:lstStyle/>
        <a:p>
          <a:endParaRPr lang="en-US"/>
        </a:p>
      </dgm:t>
    </dgm:pt>
    <dgm:pt modelId="{80E99721-DEEC-4624-9AB6-3412D1B03FA1}" type="sibTrans" cxnId="{69D344CC-85A0-4838-8F5F-C1A98DCC502F}">
      <dgm:prSet/>
      <dgm:spPr/>
      <dgm:t>
        <a:bodyPr/>
        <a:lstStyle/>
        <a:p>
          <a:endParaRPr lang="en-US"/>
        </a:p>
      </dgm:t>
    </dgm:pt>
    <mc:AlternateContent xmlns:mc="http://schemas.openxmlformats.org/markup-compatibility/2006" xmlns:a14="http://schemas.microsoft.com/office/drawing/2010/main">
      <mc:Choice Requires="a14">
        <dgm:pt modelId="{B389E4E7-5C41-40E3-BFA8-34C9717011E0}">
          <dgm:prSet custT="1"/>
          <dgm:spPr>
            <a:solidFill>
              <a:srgbClr val="7F7F7F"/>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2800" b="1" i="1" smtClean="0">
                            <a:solidFill>
                              <a:schemeClr val="accent5">
                                <a:lumMod val="75000"/>
                              </a:schemeClr>
                            </a:solidFill>
                            <a:latin typeface="Cambria Math" panose="02040503050406030204" pitchFamily="18" charset="0"/>
                          </a:rPr>
                        </m:ctrlPr>
                      </m:sSupPr>
                      <m:e>
                        <m:r>
                          <a:rPr lang="en-US" sz="2800" b="1" i="1" smtClean="0">
                            <a:solidFill>
                              <a:schemeClr val="accent5">
                                <a:lumMod val="75000"/>
                              </a:schemeClr>
                            </a:solidFill>
                            <a:latin typeface="Cambria Math" panose="02040503050406030204" pitchFamily="18" charset="0"/>
                          </a:rPr>
                          <m:t>𝟑</m:t>
                        </m:r>
                      </m:e>
                      <m:sup>
                        <m:r>
                          <a:rPr lang="en-US" sz="2800" b="1" i="1" smtClean="0">
                            <a:solidFill>
                              <a:schemeClr val="accent5">
                                <a:lumMod val="75000"/>
                              </a:schemeClr>
                            </a:solidFill>
                            <a:latin typeface="Cambria Math" panose="02040503050406030204" pitchFamily="18" charset="0"/>
                          </a:rPr>
                          <m:t>𝒓𝒅</m:t>
                        </m:r>
                      </m:sup>
                    </m:sSup>
                  </m:oMath>
                </m:oMathPara>
              </a14:m>
              <a:endParaRPr lang="en-US" sz="2800" b="1" dirty="0">
                <a:solidFill>
                  <a:schemeClr val="accent5"/>
                </a:solidFill>
              </a:endParaRPr>
            </a:p>
          </dgm:t>
        </dgm:pt>
      </mc:Choice>
      <mc:Fallback xmlns="">
        <dgm:pt modelId="{B389E4E7-5C41-40E3-BFA8-34C9717011E0}">
          <dgm:prSet custT="1"/>
          <dgm:spPr>
            <a:solidFill>
              <a:srgbClr val="7F7F7F"/>
            </a:solidFill>
            <a:ln>
              <a:noFill/>
            </a:ln>
            <a:effectLst>
              <a:outerShdw blurRad="50800" dist="38100" dir="2700000" algn="tl" rotWithShape="0">
                <a:prstClr val="black">
                  <a:alpha val="40000"/>
                </a:prstClr>
              </a:outerShdw>
            </a:effectLst>
          </dgm:spPr>
          <dgm:t>
            <a:bodyPr/>
            <a:lstStyle/>
            <a:p>
              <a:r>
                <a:rPr lang="en-US" sz="2800" b="1" i="0" smtClean="0">
                  <a:solidFill>
                    <a:schemeClr val="accent5">
                      <a:lumMod val="75000"/>
                    </a:schemeClr>
                  </a:solidFill>
                  <a:latin typeface="Cambria Math" panose="02040503050406030204" pitchFamily="18" charset="0"/>
                </a:rPr>
                <a:t>𝟑^𝒓𝒅</a:t>
              </a:r>
              <a:endParaRPr lang="en-US" sz="2800" b="1" dirty="0">
                <a:solidFill>
                  <a:schemeClr val="accent5"/>
                </a:solidFill>
              </a:endParaRPr>
            </a:p>
          </dgm:t>
        </dgm:pt>
      </mc:Fallback>
    </mc:AlternateContent>
    <dgm:pt modelId="{6E107221-F1E8-40D5-B50F-779FE5D5C4A9}" type="parTrans" cxnId="{83975A53-541B-4F6B-9D93-E82DF997CD1D}">
      <dgm:prSet/>
      <dgm:spPr/>
      <dgm:t>
        <a:bodyPr/>
        <a:lstStyle/>
        <a:p>
          <a:endParaRPr lang="en-US"/>
        </a:p>
      </dgm:t>
    </dgm:pt>
    <dgm:pt modelId="{1CB656DD-F820-4E7C-A829-A7BF7FF9B84E}" type="sibTrans" cxnId="{83975A53-541B-4F6B-9D93-E82DF997CD1D}">
      <dgm:prSet/>
      <dgm:spPr/>
      <dgm:t>
        <a:bodyPr/>
        <a:lstStyle/>
        <a:p>
          <a:endParaRPr lang="en-US"/>
        </a:p>
      </dgm:t>
    </dgm:pt>
    <mc:AlternateContent xmlns:mc="http://schemas.openxmlformats.org/markup-compatibility/2006" xmlns:a14="http://schemas.microsoft.com/office/drawing/2010/main">
      <mc:Choice Requires="a14">
        <dgm:pt modelId="{DC03E4C6-CF03-4142-92CF-C0521F6E49C5}">
          <dgm:prSet custT="1"/>
          <dgm:spPr>
            <a:solidFill>
              <a:srgbClr val="595959"/>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2000" b="1" i="1" smtClean="0">
                            <a:solidFill>
                              <a:schemeClr val="accent5">
                                <a:lumMod val="60000"/>
                                <a:lumOff val="40000"/>
                              </a:schemeClr>
                            </a:solidFill>
                            <a:latin typeface="Cambria Math" panose="02040503050406030204" pitchFamily="18" charset="0"/>
                          </a:rPr>
                        </m:ctrlPr>
                      </m:sSupPr>
                      <m:e>
                        <m:r>
                          <a:rPr lang="en-US" sz="2000" b="1" i="1" smtClean="0">
                            <a:solidFill>
                              <a:schemeClr val="accent5">
                                <a:lumMod val="60000"/>
                                <a:lumOff val="40000"/>
                              </a:schemeClr>
                            </a:solidFill>
                            <a:latin typeface="Cambria Math" panose="02040503050406030204" pitchFamily="18" charset="0"/>
                          </a:rPr>
                          <m:t>𝟒</m:t>
                        </m:r>
                      </m:e>
                      <m:sup>
                        <m:r>
                          <a:rPr lang="en-US" sz="2000" b="1" i="1" smtClean="0">
                            <a:solidFill>
                              <a:schemeClr val="accent5">
                                <a:lumMod val="60000"/>
                                <a:lumOff val="40000"/>
                              </a:schemeClr>
                            </a:solidFill>
                            <a:latin typeface="Cambria Math" panose="02040503050406030204" pitchFamily="18" charset="0"/>
                          </a:rPr>
                          <m:t>𝒕𝒉</m:t>
                        </m:r>
                      </m:sup>
                    </m:sSup>
                  </m:oMath>
                </m:oMathPara>
              </a14:m>
              <a:endParaRPr lang="en-US" sz="2000" b="1" dirty="0"/>
            </a:p>
          </dgm:t>
        </dgm:pt>
      </mc:Choice>
      <mc:Fallback xmlns="">
        <dgm:pt modelId="{DC03E4C6-CF03-4142-92CF-C0521F6E49C5}">
          <dgm:prSet custT="1"/>
          <dgm:spPr>
            <a:solidFill>
              <a:srgbClr val="595959"/>
            </a:solidFill>
            <a:ln>
              <a:noFill/>
            </a:ln>
            <a:effectLst>
              <a:outerShdw blurRad="50800" dist="38100" dir="2700000" algn="tl" rotWithShape="0">
                <a:prstClr val="black">
                  <a:alpha val="40000"/>
                </a:prstClr>
              </a:outerShdw>
            </a:effectLst>
          </dgm:spPr>
          <dgm:t>
            <a:bodyPr/>
            <a:lstStyle/>
            <a:p>
              <a:r>
                <a:rPr lang="en-US" sz="2000" b="1" i="0" smtClean="0">
                  <a:solidFill>
                    <a:schemeClr val="accent5">
                      <a:lumMod val="60000"/>
                      <a:lumOff val="40000"/>
                    </a:schemeClr>
                  </a:solidFill>
                  <a:latin typeface="Cambria Math" panose="02040503050406030204" pitchFamily="18" charset="0"/>
                </a:rPr>
                <a:t>𝟒^𝒕𝒉</a:t>
              </a:r>
              <a:endParaRPr lang="en-US" sz="2000" b="1" dirty="0"/>
            </a:p>
          </dgm:t>
        </dgm:pt>
      </mc:Fallback>
    </mc:AlternateContent>
    <dgm:pt modelId="{3F08C9B5-C168-4E6E-AC53-2F885459EAAE}" type="parTrans" cxnId="{E4BD15C6-BD80-41A7-9655-5ACE1DA054CD}">
      <dgm:prSet/>
      <dgm:spPr/>
      <dgm:t>
        <a:bodyPr/>
        <a:lstStyle/>
        <a:p>
          <a:endParaRPr lang="en-US"/>
        </a:p>
      </dgm:t>
    </dgm:pt>
    <dgm:pt modelId="{7E01305A-461D-4960-8FFC-F58703151891}" type="sibTrans" cxnId="{E4BD15C6-BD80-41A7-9655-5ACE1DA054CD}">
      <dgm:prSet/>
      <dgm:spPr/>
      <dgm:t>
        <a:bodyPr/>
        <a:lstStyle/>
        <a:p>
          <a:endParaRPr lang="en-US"/>
        </a:p>
      </dgm:t>
    </dgm:pt>
    <dgm:pt modelId="{4A1410C0-8F71-40B6-88E1-99D7E5715612}">
      <dgm:prSet custT="1"/>
      <dgm:spPr>
        <a:solidFill>
          <a:srgbClr val="7F7F7F"/>
        </a:solidFill>
        <a:ln>
          <a:noFill/>
        </a:ln>
        <a:effectLst/>
      </dgm:spPr>
      <dgm:t>
        <a:bodyPr rIns="274320"/>
        <a:lstStyle/>
        <a:p>
          <a:pPr algn="ctr"/>
          <a:r>
            <a:rPr lang="en-US" sz="1600" dirty="0" smtClean="0">
              <a:solidFill>
                <a:srgbClr val="FFFFFF"/>
              </a:solidFill>
            </a:rPr>
            <a:t>Brand Imagery 2 </a:t>
          </a:r>
          <a:endParaRPr lang="en-US" sz="1600" dirty="0">
            <a:solidFill>
              <a:srgbClr val="FFFFFF"/>
            </a:solidFill>
          </a:endParaRPr>
        </a:p>
      </dgm:t>
    </dgm:pt>
    <dgm:pt modelId="{6831A14A-9781-4DA3-9CAA-1A658F919C0F}" type="parTrans" cxnId="{DC658FC8-8357-4A00-8C3A-821FDD6B1383}">
      <dgm:prSet/>
      <dgm:spPr/>
      <dgm:t>
        <a:bodyPr/>
        <a:lstStyle/>
        <a:p>
          <a:endParaRPr lang="en-US"/>
        </a:p>
      </dgm:t>
    </dgm:pt>
    <dgm:pt modelId="{C835B916-C6FA-46BA-82FB-1300EF521EB2}" type="sibTrans" cxnId="{DC658FC8-8357-4A00-8C3A-821FDD6B1383}">
      <dgm:prSet/>
      <dgm:spPr/>
      <dgm:t>
        <a:bodyPr/>
        <a:lstStyle/>
        <a:p>
          <a:endParaRPr lang="en-US"/>
        </a:p>
      </dgm:t>
    </dgm:pt>
    <dgm:pt modelId="{AD5AE90F-13E7-40DC-A3F8-1C7F8D1A3675}">
      <dgm:prSet custT="1"/>
      <dgm:spPr>
        <a:solidFill>
          <a:srgbClr val="595959"/>
        </a:solidFill>
        <a:ln>
          <a:noFill/>
        </a:ln>
        <a:effectLst/>
      </dgm:spPr>
      <dgm:t>
        <a:bodyPr lIns="0" rIns="274320"/>
        <a:lstStyle/>
        <a:p>
          <a:pPr algn="ctr"/>
          <a:r>
            <a:rPr lang="en-US" sz="2000" dirty="0" smtClean="0">
              <a:solidFill>
                <a:srgbClr val="FFFFFF"/>
              </a:solidFill>
            </a:rPr>
            <a:t>Brand Imagery 10</a:t>
          </a:r>
          <a:endParaRPr lang="en-US" sz="1600" b="1" dirty="0"/>
        </a:p>
      </dgm:t>
    </dgm:pt>
    <dgm:pt modelId="{0732C778-815A-42FD-B155-45706C6C41DE}" type="parTrans" cxnId="{0D6B03A4-9428-485C-92EA-0B763D826AD0}">
      <dgm:prSet/>
      <dgm:spPr/>
      <dgm:t>
        <a:bodyPr/>
        <a:lstStyle/>
        <a:p>
          <a:endParaRPr lang="en-US"/>
        </a:p>
      </dgm:t>
    </dgm:pt>
    <dgm:pt modelId="{944729E1-FD8F-4AC1-AA6F-A91607ADDDC8}" type="sibTrans" cxnId="{0D6B03A4-9428-485C-92EA-0B763D826AD0}">
      <dgm:prSet/>
      <dgm:spPr/>
      <dgm:t>
        <a:bodyPr/>
        <a:lstStyle/>
        <a:p>
          <a:endParaRPr lang="en-US"/>
        </a:p>
      </dgm:t>
    </dgm:pt>
    <dgm:pt modelId="{A4EB26BB-0396-4CA4-B07C-72CE5869A7D6}">
      <dgm:prSet custT="1"/>
      <dgm:spPr>
        <a:solidFill>
          <a:srgbClr val="595959"/>
        </a:solidFill>
        <a:ln>
          <a:noFill/>
        </a:ln>
        <a:effectLst/>
      </dgm:spPr>
      <dgm:t>
        <a:bodyPr lIns="0" rIns="274320"/>
        <a:lstStyle/>
        <a:p>
          <a:r>
            <a:rPr lang="en-US" sz="1400" dirty="0" smtClean="0">
              <a:solidFill>
                <a:srgbClr val="FFFFFF"/>
              </a:solidFill>
            </a:rPr>
            <a:t>Brand Imagery 8</a:t>
          </a:r>
          <a:endParaRPr lang="en-US" sz="1400" b="1" dirty="0"/>
        </a:p>
      </dgm:t>
    </dgm:pt>
    <dgm:pt modelId="{8EEA87B3-B437-45D2-9A23-538A1552B513}" type="parTrans" cxnId="{8B49C589-74CB-43AA-B004-94449FFA48C9}">
      <dgm:prSet/>
      <dgm:spPr/>
      <dgm:t>
        <a:bodyPr/>
        <a:lstStyle/>
        <a:p>
          <a:endParaRPr lang="en-US"/>
        </a:p>
      </dgm:t>
    </dgm:pt>
    <dgm:pt modelId="{41FFC3E3-8036-4295-AE1E-8869DC8D53B1}" type="sibTrans" cxnId="{8B49C589-74CB-43AA-B004-94449FFA48C9}">
      <dgm:prSet/>
      <dgm:spPr/>
      <dgm:t>
        <a:bodyPr/>
        <a:lstStyle/>
        <a:p>
          <a:endParaRPr lang="en-US"/>
        </a:p>
      </dgm:t>
    </dgm:pt>
    <dgm:pt modelId="{532BD6D7-FD2B-4D59-9334-8355994C5227}">
      <dgm:prSet custT="1"/>
      <dgm:spPr>
        <a:solidFill>
          <a:srgbClr val="595959"/>
        </a:solidFill>
        <a:ln>
          <a:noFill/>
        </a:ln>
        <a:effectLst/>
      </dgm:spPr>
      <dgm:t>
        <a:bodyPr lIns="0" rIns="274320"/>
        <a:lstStyle/>
        <a:p>
          <a:r>
            <a:rPr lang="en-US" sz="1400" dirty="0" smtClean="0">
              <a:solidFill>
                <a:srgbClr val="FFFFFF"/>
              </a:solidFill>
            </a:rPr>
            <a:t>Brand Imagery 9</a:t>
          </a:r>
          <a:endParaRPr lang="en-US" sz="1400" b="1" dirty="0"/>
        </a:p>
      </dgm:t>
    </dgm:pt>
    <dgm:pt modelId="{FD276F4C-4B61-4435-B2B8-561EF72F9085}" type="parTrans" cxnId="{67141DCD-31AD-4C02-8545-A306A9A0774C}">
      <dgm:prSet/>
      <dgm:spPr/>
      <dgm:t>
        <a:bodyPr/>
        <a:lstStyle/>
        <a:p>
          <a:endParaRPr lang="en-US"/>
        </a:p>
      </dgm:t>
    </dgm:pt>
    <dgm:pt modelId="{FBAA4325-F89D-4E8A-9C27-41B73288E655}" type="sibTrans" cxnId="{67141DCD-31AD-4C02-8545-A306A9A0774C}">
      <dgm:prSet/>
      <dgm:spPr/>
      <dgm:t>
        <a:bodyPr/>
        <a:lstStyle/>
        <a:p>
          <a:endParaRPr lang="en-US"/>
        </a:p>
      </dgm:t>
    </dgm:pt>
    <dgm:pt modelId="{0F03926A-17D3-43FB-A136-02ADABBD2400}">
      <dgm:prSet custT="1"/>
      <dgm:spPr>
        <a:solidFill>
          <a:srgbClr val="595959"/>
        </a:solidFill>
        <a:ln>
          <a:noFill/>
        </a:ln>
        <a:effectLst/>
      </dgm:spPr>
      <dgm:t>
        <a:bodyPr lIns="0" rIns="274320"/>
        <a:lstStyle/>
        <a:p>
          <a:r>
            <a:rPr lang="en-US" sz="1200" dirty="0" smtClean="0">
              <a:solidFill>
                <a:srgbClr val="FFFFFF"/>
              </a:solidFill>
            </a:rPr>
            <a:t>Brand Imagery 5</a:t>
          </a:r>
          <a:endParaRPr lang="en-US" sz="1200" b="1" dirty="0"/>
        </a:p>
      </dgm:t>
    </dgm:pt>
    <dgm:pt modelId="{B97FDE9E-A0CE-436D-A677-311341B7BDDA}" type="parTrans" cxnId="{6F5BAF43-8BA3-4F94-8FD2-F544B452B396}">
      <dgm:prSet/>
      <dgm:spPr/>
      <dgm:t>
        <a:bodyPr/>
        <a:lstStyle/>
        <a:p>
          <a:endParaRPr lang="en-US"/>
        </a:p>
      </dgm:t>
    </dgm:pt>
    <dgm:pt modelId="{A0FD4E4E-DD86-43AE-979E-4BCC45B4D439}" type="sibTrans" cxnId="{6F5BAF43-8BA3-4F94-8FD2-F544B452B396}">
      <dgm:prSet/>
      <dgm:spPr/>
      <dgm:t>
        <a:bodyPr/>
        <a:lstStyle/>
        <a:p>
          <a:endParaRPr lang="en-US"/>
        </a:p>
      </dgm:t>
    </dgm:pt>
    <mc:AlternateContent xmlns:mc="http://schemas.openxmlformats.org/markup-compatibility/2006" xmlns:a14="http://schemas.microsoft.com/office/drawing/2010/main">
      <mc:Choice Requires="a14">
        <dgm:pt modelId="{053C0954-EFBA-4084-8317-3ADB2AE5D201}">
          <dgm:prSet phldrT="[Text]" custT="1"/>
          <dgm:spPr>
            <a:solidFill>
              <a:srgbClr val="BFBFBF"/>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1600" b="1" i="1" smtClean="0">
                            <a:solidFill>
                              <a:schemeClr val="bg1">
                                <a:lumMod val="95000"/>
                              </a:schemeClr>
                            </a:solidFill>
                            <a:latin typeface="Cambria Math" panose="02040503050406030204" pitchFamily="18" charset="0"/>
                          </a:rPr>
                        </m:ctrlPr>
                      </m:sSupPr>
                      <m:e>
                        <m:r>
                          <a:rPr lang="en-US" sz="1600" b="1" i="1" smtClean="0">
                            <a:solidFill>
                              <a:schemeClr val="bg1">
                                <a:lumMod val="95000"/>
                              </a:schemeClr>
                            </a:solidFill>
                            <a:latin typeface="Cambria Math" panose="02040503050406030204" pitchFamily="18" charset="0"/>
                          </a:rPr>
                          <m:t>𝟔</m:t>
                        </m:r>
                      </m:e>
                      <m:sup>
                        <m:r>
                          <a:rPr lang="en-US" sz="1600" b="1" i="1" smtClean="0">
                            <a:solidFill>
                              <a:schemeClr val="bg1">
                                <a:lumMod val="95000"/>
                              </a:schemeClr>
                            </a:solidFill>
                            <a:latin typeface="Cambria Math" panose="02040503050406030204" pitchFamily="18" charset="0"/>
                          </a:rPr>
                          <m:t>𝒕𝒉</m:t>
                        </m:r>
                      </m:sup>
                    </m:sSup>
                  </m:oMath>
                </m:oMathPara>
              </a14:m>
              <a:endParaRPr lang="en-US" sz="1600" b="1" dirty="0">
                <a:solidFill>
                  <a:srgbClr val="00B050"/>
                </a:solidFill>
              </a:endParaRPr>
            </a:p>
          </dgm:t>
        </dgm:pt>
      </mc:Choice>
      <mc:Fallback xmlns="">
        <dgm:pt modelId="{053C0954-EFBA-4084-8317-3ADB2AE5D201}">
          <dgm:prSet phldrT="[Text]" custT="1"/>
          <dgm:spPr>
            <a:solidFill>
              <a:srgbClr val="BFBFBF"/>
            </a:solidFill>
            <a:ln>
              <a:noFill/>
            </a:ln>
            <a:effectLst>
              <a:outerShdw blurRad="50800" dist="38100" dir="2700000" algn="tl" rotWithShape="0">
                <a:prstClr val="black">
                  <a:alpha val="40000"/>
                </a:prstClr>
              </a:outerShdw>
            </a:effectLst>
          </dgm:spPr>
          <dgm:t>
            <a:bodyPr/>
            <a:lstStyle/>
            <a:p>
              <a:r>
                <a:rPr lang="en-US" sz="1600" b="1" i="0" smtClean="0">
                  <a:solidFill>
                    <a:schemeClr val="bg1">
                      <a:lumMod val="95000"/>
                    </a:schemeClr>
                  </a:solidFill>
                  <a:latin typeface="Cambria Math" panose="02040503050406030204" pitchFamily="18" charset="0"/>
                </a:rPr>
                <a:t>𝟔^𝒕𝒉</a:t>
              </a:r>
              <a:endParaRPr lang="en-US" sz="1600" b="1" dirty="0">
                <a:solidFill>
                  <a:srgbClr val="00B050"/>
                </a:solidFill>
              </a:endParaRPr>
            </a:p>
          </dgm:t>
        </dgm:pt>
      </mc:Fallback>
    </mc:AlternateContent>
    <dgm:pt modelId="{69D94DF0-BEFA-4EA3-9573-37111D9F8135}" type="parTrans" cxnId="{5A048C9A-051E-44DB-AC94-7A6FBD92F643}">
      <dgm:prSet/>
      <dgm:spPr/>
      <dgm:t>
        <a:bodyPr/>
        <a:lstStyle/>
        <a:p>
          <a:endParaRPr lang="en-US"/>
        </a:p>
      </dgm:t>
    </dgm:pt>
    <dgm:pt modelId="{E84D622D-DD0C-4ED0-A000-1242CFAFBEA1}" type="sibTrans" cxnId="{5A048C9A-051E-44DB-AC94-7A6FBD92F643}">
      <dgm:prSet/>
      <dgm:spPr/>
      <dgm:t>
        <a:bodyPr/>
        <a:lstStyle/>
        <a:p>
          <a:endParaRPr lang="en-US"/>
        </a:p>
      </dgm:t>
    </dgm:pt>
    <mc:AlternateContent xmlns:mc="http://schemas.openxmlformats.org/markup-compatibility/2006" xmlns:a14="http://schemas.microsoft.com/office/drawing/2010/main">
      <mc:Choice Requires="a14">
        <dgm:pt modelId="{D2613901-7482-4BF6-AB94-3BA94785DC5A}">
          <dgm:prSet phldrT="[Text]" custT="1"/>
          <dgm:spPr>
            <a:solidFill>
              <a:srgbClr val="BFBFBF"/>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1200" b="1" i="1" smtClean="0">
                            <a:solidFill>
                              <a:schemeClr val="bg1"/>
                            </a:solidFill>
                            <a:latin typeface="Cambria Math" panose="02040503050406030204" pitchFamily="18" charset="0"/>
                          </a:rPr>
                        </m:ctrlPr>
                      </m:sSupPr>
                      <m:e>
                        <m:r>
                          <a:rPr lang="en-US" sz="1200" b="1" i="1" smtClean="0">
                            <a:solidFill>
                              <a:schemeClr val="bg1"/>
                            </a:solidFill>
                            <a:latin typeface="Cambria Math" panose="02040503050406030204" pitchFamily="18" charset="0"/>
                          </a:rPr>
                          <m:t>𝟕</m:t>
                        </m:r>
                      </m:e>
                      <m:sup>
                        <m:r>
                          <a:rPr lang="en-US" sz="1200" b="1" i="1" smtClean="0">
                            <a:solidFill>
                              <a:schemeClr val="bg1"/>
                            </a:solidFill>
                            <a:latin typeface="Cambria Math" panose="02040503050406030204" pitchFamily="18" charset="0"/>
                          </a:rPr>
                          <m:t>𝒕𝒉</m:t>
                        </m:r>
                      </m:sup>
                    </m:sSup>
                  </m:oMath>
                </m:oMathPara>
              </a14:m>
              <a:endParaRPr lang="en-US" sz="1200" b="1" dirty="0">
                <a:solidFill>
                  <a:srgbClr val="00B050"/>
                </a:solidFill>
              </a:endParaRPr>
            </a:p>
          </dgm:t>
        </dgm:pt>
      </mc:Choice>
      <mc:Fallback xmlns="">
        <dgm:pt modelId="{D2613901-7482-4BF6-AB94-3BA94785DC5A}">
          <dgm:prSet phldrT="[Text]" custT="1"/>
          <dgm:spPr>
            <a:solidFill>
              <a:srgbClr val="BFBFBF"/>
            </a:solidFill>
            <a:ln>
              <a:noFill/>
            </a:ln>
            <a:effectLst>
              <a:outerShdw blurRad="50800" dist="38100" dir="2700000" algn="tl" rotWithShape="0">
                <a:prstClr val="black">
                  <a:alpha val="40000"/>
                </a:prstClr>
              </a:outerShdw>
            </a:effectLst>
          </dgm:spPr>
          <dgm:t>
            <a:bodyPr/>
            <a:lstStyle/>
            <a:p>
              <a:r>
                <a:rPr lang="en-US" sz="1200" b="1" i="0" smtClean="0">
                  <a:solidFill>
                    <a:schemeClr val="bg1"/>
                  </a:solidFill>
                  <a:latin typeface="Cambria Math" panose="02040503050406030204" pitchFamily="18" charset="0"/>
                </a:rPr>
                <a:t>𝟕^𝒕𝒉</a:t>
              </a:r>
              <a:endParaRPr lang="en-US" sz="1200" b="1" dirty="0">
                <a:solidFill>
                  <a:srgbClr val="00B050"/>
                </a:solidFill>
              </a:endParaRPr>
            </a:p>
          </dgm:t>
        </dgm:pt>
      </mc:Fallback>
    </mc:AlternateContent>
    <dgm:pt modelId="{B238F2D5-1553-4330-8A04-6E4EC136E6A2}" type="parTrans" cxnId="{A57A2001-4C5F-4802-BB30-7C915FC59938}">
      <dgm:prSet/>
      <dgm:spPr/>
      <dgm:t>
        <a:bodyPr/>
        <a:lstStyle/>
        <a:p>
          <a:endParaRPr lang="en-US"/>
        </a:p>
      </dgm:t>
    </dgm:pt>
    <dgm:pt modelId="{4E4917F8-6C5C-460C-8038-6D7B05EFC594}" type="sibTrans" cxnId="{A57A2001-4C5F-4802-BB30-7C915FC59938}">
      <dgm:prSet/>
      <dgm:spPr/>
      <dgm:t>
        <a:bodyPr/>
        <a:lstStyle/>
        <a:p>
          <a:endParaRPr lang="en-US"/>
        </a:p>
      </dgm:t>
    </dgm:pt>
    <mc:AlternateContent xmlns:mc="http://schemas.openxmlformats.org/markup-compatibility/2006" xmlns:a14="http://schemas.microsoft.com/office/drawing/2010/main">
      <mc:Choice Requires="a14">
        <dgm:pt modelId="{0A0EA280-12C8-417C-B455-F2FE45AC8B48}">
          <dgm:prSet phldrT="[Text]" custT="1"/>
          <dgm:spPr>
            <a:solidFill>
              <a:srgbClr val="BFBFBF"/>
            </a:solidFill>
            <a:ln>
              <a:noFill/>
            </a:ln>
            <a:effectLst>
              <a:outerShdw blurRad="50800" dist="38100" dir="2700000" algn="tl" rotWithShape="0">
                <a:prstClr val="black">
                  <a:alpha val="40000"/>
                </a:prstClr>
              </a:outerShdw>
            </a:effectLst>
          </dgm:spPr>
          <dgm:t>
            <a:bodyPr/>
            <a:lstStyle/>
            <a:p>
              <a:pPr/>
              <a14:m>
                <m:oMathPara xmlns:m="http://schemas.openxmlformats.org/officeDocument/2006/math">
                  <m:oMathParaPr>
                    <m:jc m:val="centerGroup"/>
                  </m:oMathParaPr>
                  <m:oMath xmlns:m="http://schemas.openxmlformats.org/officeDocument/2006/math">
                    <m:sSup>
                      <m:sSupPr>
                        <m:ctrlPr>
                          <a:rPr lang="en-US" sz="1800" b="1" i="1" smtClean="0">
                            <a:solidFill>
                              <a:schemeClr val="accent5">
                                <a:lumMod val="20000"/>
                                <a:lumOff val="80000"/>
                              </a:schemeClr>
                            </a:solidFill>
                            <a:latin typeface="Cambria Math" panose="02040503050406030204" pitchFamily="18" charset="0"/>
                          </a:rPr>
                        </m:ctrlPr>
                      </m:sSupPr>
                      <m:e>
                        <m:r>
                          <a:rPr lang="en-US" sz="1800" b="1" i="1" smtClean="0">
                            <a:solidFill>
                              <a:schemeClr val="accent5">
                                <a:lumMod val="20000"/>
                                <a:lumOff val="80000"/>
                              </a:schemeClr>
                            </a:solidFill>
                            <a:latin typeface="Cambria Math" panose="02040503050406030204" pitchFamily="18" charset="0"/>
                          </a:rPr>
                          <m:t>𝟓</m:t>
                        </m:r>
                      </m:e>
                      <m:sup>
                        <m:r>
                          <a:rPr lang="en-US" sz="1800" b="1" i="1" smtClean="0">
                            <a:solidFill>
                              <a:schemeClr val="accent5">
                                <a:lumMod val="20000"/>
                                <a:lumOff val="80000"/>
                              </a:schemeClr>
                            </a:solidFill>
                            <a:latin typeface="Cambria Math" panose="02040503050406030204" pitchFamily="18" charset="0"/>
                          </a:rPr>
                          <m:t>𝒕𝒉</m:t>
                        </m:r>
                      </m:sup>
                    </m:sSup>
                  </m:oMath>
                </m:oMathPara>
              </a14:m>
              <a:endParaRPr lang="en-US" sz="1800" b="1" dirty="0">
                <a:solidFill>
                  <a:srgbClr val="00B050"/>
                </a:solidFill>
              </a:endParaRPr>
            </a:p>
          </dgm:t>
        </dgm:pt>
      </mc:Choice>
      <mc:Fallback xmlns="">
        <dgm:pt modelId="{0A0EA280-12C8-417C-B455-F2FE45AC8B48}">
          <dgm:prSet phldrT="[Text]" custT="1"/>
          <dgm:spPr>
            <a:solidFill>
              <a:srgbClr val="BFBFBF"/>
            </a:solidFill>
            <a:ln>
              <a:noFill/>
            </a:ln>
            <a:effectLst>
              <a:outerShdw blurRad="50800" dist="38100" dir="2700000" algn="tl" rotWithShape="0">
                <a:prstClr val="black">
                  <a:alpha val="40000"/>
                </a:prstClr>
              </a:outerShdw>
            </a:effectLst>
          </dgm:spPr>
          <dgm:t>
            <a:bodyPr/>
            <a:lstStyle/>
            <a:p>
              <a:r>
                <a:rPr lang="en-US" sz="1800" b="1" i="0" smtClean="0">
                  <a:solidFill>
                    <a:schemeClr val="accent5">
                      <a:lumMod val="20000"/>
                      <a:lumOff val="80000"/>
                    </a:schemeClr>
                  </a:solidFill>
                  <a:latin typeface="Cambria Math" panose="02040503050406030204" pitchFamily="18" charset="0"/>
                </a:rPr>
                <a:t>𝟓^𝒕𝒉</a:t>
              </a:r>
              <a:endParaRPr lang="en-US" sz="1800" b="1" dirty="0">
                <a:solidFill>
                  <a:srgbClr val="00B050"/>
                </a:solidFill>
              </a:endParaRPr>
            </a:p>
          </dgm:t>
        </dgm:pt>
      </mc:Fallback>
    </mc:AlternateContent>
    <dgm:pt modelId="{0CB841CB-99F2-41A9-8A36-FC42DFC33F24}" type="sibTrans" cxnId="{CBEE1A20-029B-4174-9BA7-C4D906778397}">
      <dgm:prSet/>
      <dgm:spPr/>
      <dgm:t>
        <a:bodyPr/>
        <a:lstStyle/>
        <a:p>
          <a:endParaRPr lang="en-US"/>
        </a:p>
      </dgm:t>
    </dgm:pt>
    <dgm:pt modelId="{C3654B94-A3D8-4B34-99E0-B27AF7841A35}" type="parTrans" cxnId="{CBEE1A20-029B-4174-9BA7-C4D906778397}">
      <dgm:prSet/>
      <dgm:spPr/>
      <dgm:t>
        <a:bodyPr/>
        <a:lstStyle/>
        <a:p>
          <a:endParaRPr lang="en-US"/>
        </a:p>
      </dgm:t>
    </dgm:pt>
    <dgm:pt modelId="{0442B99F-FD5D-4C04-A395-09343BE58850}" type="pres">
      <dgm:prSet presAssocID="{D4682EDB-152C-416A-A562-D3478B4852BE}" presName="list" presStyleCnt="0">
        <dgm:presLayoutVars>
          <dgm:dir/>
          <dgm:animLvl val="lvl"/>
        </dgm:presLayoutVars>
      </dgm:prSet>
      <dgm:spPr/>
      <dgm:t>
        <a:bodyPr/>
        <a:lstStyle/>
        <a:p>
          <a:endParaRPr lang="en-US"/>
        </a:p>
      </dgm:t>
    </dgm:pt>
    <dgm:pt modelId="{151FA6CF-67CE-48D1-BAD8-3519B7476C74}" type="pres">
      <dgm:prSet presAssocID="{D51462F6-28B9-4095-A89B-993785E50505}" presName="posSpace" presStyleCnt="0"/>
      <dgm:spPr/>
    </dgm:pt>
    <dgm:pt modelId="{C4838C0C-7272-41F0-ACF9-5D882132519F}" type="pres">
      <dgm:prSet presAssocID="{D51462F6-28B9-4095-A89B-993785E50505}" presName="vertFlow" presStyleCnt="0"/>
      <dgm:spPr/>
    </dgm:pt>
    <dgm:pt modelId="{D8B20639-EF23-4621-898E-512369B26518}" type="pres">
      <dgm:prSet presAssocID="{D51462F6-28B9-4095-A89B-993785E50505}" presName="topSpace" presStyleCnt="0"/>
      <dgm:spPr/>
    </dgm:pt>
    <dgm:pt modelId="{B7ADD0E7-8118-4833-BD8E-8001AE1ACF9F}" type="pres">
      <dgm:prSet presAssocID="{D51462F6-28B9-4095-A89B-993785E50505}" presName="firstComp" presStyleCnt="0"/>
      <dgm:spPr/>
    </dgm:pt>
    <dgm:pt modelId="{8768483D-3B41-4C5B-8CA4-299C223B5DA1}" type="pres">
      <dgm:prSet presAssocID="{D51462F6-28B9-4095-A89B-993785E50505}" presName="firstChild" presStyleLbl="bgAccFollowNode1" presStyleIdx="0" presStyleCnt="10" custScaleX="206144" custScaleY="647375" custLinFactX="8088" custLinFactNeighborX="100000" custLinFactNeighborY="35109"/>
      <dgm:spPr>
        <a:prstGeom prst="ellipse">
          <a:avLst/>
        </a:prstGeom>
      </dgm:spPr>
      <dgm:t>
        <a:bodyPr/>
        <a:lstStyle/>
        <a:p>
          <a:endParaRPr lang="en-US"/>
        </a:p>
      </dgm:t>
    </dgm:pt>
    <dgm:pt modelId="{4A60AA19-D4DE-43AF-9E27-0B483BB89C75}" type="pres">
      <dgm:prSet presAssocID="{D51462F6-28B9-4095-A89B-993785E50505}" presName="firstChildTx" presStyleLbl="bgAccFollowNode1" presStyleIdx="0" presStyleCnt="10">
        <dgm:presLayoutVars>
          <dgm:bulletEnabled val="1"/>
        </dgm:presLayoutVars>
      </dgm:prSet>
      <dgm:spPr/>
      <dgm:t>
        <a:bodyPr/>
        <a:lstStyle/>
        <a:p>
          <a:endParaRPr lang="en-US"/>
        </a:p>
      </dgm:t>
    </dgm:pt>
    <dgm:pt modelId="{B2E09C79-1434-4AC8-9D53-646DEB9C845C}" type="pres">
      <dgm:prSet presAssocID="{D51462F6-28B9-4095-A89B-993785E50505}" presName="negSpace" presStyleCnt="0"/>
      <dgm:spPr/>
    </dgm:pt>
    <dgm:pt modelId="{A51EEC41-7F68-4654-B787-F797CC89AE9A}" type="pres">
      <dgm:prSet presAssocID="{D51462F6-28B9-4095-A89B-993785E50505}" presName="circle" presStyleLbl="node1" presStyleIdx="0" presStyleCnt="8" custScaleX="229661" custScaleY="223828" custLinFactNeighborX="-74451" custLinFactNeighborY="25967"/>
      <dgm:spPr/>
      <dgm:t>
        <a:bodyPr/>
        <a:lstStyle/>
        <a:p>
          <a:endParaRPr lang="en-US"/>
        </a:p>
      </dgm:t>
    </dgm:pt>
    <dgm:pt modelId="{AF2F7994-61E0-4572-B1BF-B562CD0CAAD6}" type="pres">
      <dgm:prSet presAssocID="{16769D66-C735-4872-8E6D-AA7CAA4C45E1}" presName="transSpace" presStyleCnt="0"/>
      <dgm:spPr/>
    </dgm:pt>
    <dgm:pt modelId="{987A2086-3F50-4660-96C5-AB1C127A7E06}" type="pres">
      <dgm:prSet presAssocID="{7B09E43F-4F2C-46FB-9889-01169F0AFAA3}" presName="posSpace" presStyleCnt="0"/>
      <dgm:spPr/>
    </dgm:pt>
    <dgm:pt modelId="{2432DD58-5943-4116-8B53-63BB9F237FB9}" type="pres">
      <dgm:prSet presAssocID="{7B09E43F-4F2C-46FB-9889-01169F0AFAA3}" presName="vertFlow" presStyleCnt="0"/>
      <dgm:spPr/>
    </dgm:pt>
    <dgm:pt modelId="{A69E01CA-24A1-4646-B05C-4FE43AFAB5F3}" type="pres">
      <dgm:prSet presAssocID="{7B09E43F-4F2C-46FB-9889-01169F0AFAA3}" presName="topSpace" presStyleCnt="0"/>
      <dgm:spPr/>
    </dgm:pt>
    <dgm:pt modelId="{2B418B5D-5B94-4A61-88CB-73489FE68DFA}" type="pres">
      <dgm:prSet presAssocID="{7B09E43F-4F2C-46FB-9889-01169F0AFAA3}" presName="firstComp" presStyleCnt="0"/>
      <dgm:spPr/>
    </dgm:pt>
    <dgm:pt modelId="{D71620C5-29E2-480A-A3E0-E1609382498C}" type="pres">
      <dgm:prSet presAssocID="{7B09E43F-4F2C-46FB-9889-01169F0AFAA3}" presName="firstChild" presStyleLbl="bgAccFollowNode1" presStyleIdx="1" presStyleCnt="10" custScaleX="194200" custScaleY="550935" custLinFactY="21021" custLinFactNeighborX="39231" custLinFactNeighborY="100000"/>
      <dgm:spPr>
        <a:prstGeom prst="ellipse">
          <a:avLst/>
        </a:prstGeom>
      </dgm:spPr>
      <dgm:t>
        <a:bodyPr/>
        <a:lstStyle/>
        <a:p>
          <a:endParaRPr lang="en-US"/>
        </a:p>
      </dgm:t>
    </dgm:pt>
    <dgm:pt modelId="{4BBD4029-38E6-44A3-81EB-451E621D4ED8}" type="pres">
      <dgm:prSet presAssocID="{7B09E43F-4F2C-46FB-9889-01169F0AFAA3}" presName="firstChildTx" presStyleLbl="bgAccFollowNode1" presStyleIdx="1" presStyleCnt="10">
        <dgm:presLayoutVars>
          <dgm:bulletEnabled val="1"/>
        </dgm:presLayoutVars>
      </dgm:prSet>
      <dgm:spPr/>
      <dgm:t>
        <a:bodyPr/>
        <a:lstStyle/>
        <a:p>
          <a:endParaRPr lang="en-US"/>
        </a:p>
      </dgm:t>
    </dgm:pt>
    <dgm:pt modelId="{2C9F294D-4E84-4F3F-B3CF-B99312184F10}" type="pres">
      <dgm:prSet presAssocID="{7B09E43F-4F2C-46FB-9889-01169F0AFAA3}" presName="negSpace" presStyleCnt="0"/>
      <dgm:spPr/>
    </dgm:pt>
    <dgm:pt modelId="{FCBD1CC0-A9BB-4778-BECA-345AE7E4BF3E}" type="pres">
      <dgm:prSet presAssocID="{7B09E43F-4F2C-46FB-9889-01169F0AFAA3}" presName="circle" presStyleLbl="node1" presStyleIdx="1" presStyleCnt="8" custScaleX="235326" custScaleY="242877" custLinFactNeighborX="-91819" custLinFactNeighborY="70698"/>
      <dgm:spPr/>
      <dgm:t>
        <a:bodyPr/>
        <a:lstStyle/>
        <a:p>
          <a:endParaRPr lang="en-US"/>
        </a:p>
      </dgm:t>
    </dgm:pt>
    <dgm:pt modelId="{B8AE3DC5-6AB3-4180-86C1-FDB5976C1308}" type="pres">
      <dgm:prSet presAssocID="{32B778DC-209A-486F-A808-C1529FD95646}" presName="transSpace" presStyleCnt="0"/>
      <dgm:spPr/>
    </dgm:pt>
    <dgm:pt modelId="{EFBFF9E4-317A-4F1B-AA83-11C9AED14514}" type="pres">
      <dgm:prSet presAssocID="{B389E4E7-5C41-40E3-BFA8-34C9717011E0}" presName="posSpace" presStyleCnt="0"/>
      <dgm:spPr/>
    </dgm:pt>
    <dgm:pt modelId="{82775B84-BAF3-4D3E-A34F-41996CCAE38D}" type="pres">
      <dgm:prSet presAssocID="{B389E4E7-5C41-40E3-BFA8-34C9717011E0}" presName="vertFlow" presStyleCnt="0"/>
      <dgm:spPr/>
    </dgm:pt>
    <dgm:pt modelId="{E46C0E7D-ADC7-4127-A857-AAF8BF8507C4}" type="pres">
      <dgm:prSet presAssocID="{B389E4E7-5C41-40E3-BFA8-34C9717011E0}" presName="topSpace" presStyleCnt="0"/>
      <dgm:spPr/>
    </dgm:pt>
    <dgm:pt modelId="{1ED751E1-6C6F-478F-B0A5-57F717ABAE4E}" type="pres">
      <dgm:prSet presAssocID="{B389E4E7-5C41-40E3-BFA8-34C9717011E0}" presName="firstComp" presStyleCnt="0"/>
      <dgm:spPr/>
    </dgm:pt>
    <dgm:pt modelId="{F92D1AF4-0E07-450D-BC35-F29C4B1AE32B}" type="pres">
      <dgm:prSet presAssocID="{B389E4E7-5C41-40E3-BFA8-34C9717011E0}" presName="firstChild" presStyleLbl="bgAccFollowNode1" presStyleIdx="2" presStyleCnt="10" custScaleX="182120" custScaleY="501166" custLinFactY="100000" custLinFactNeighborX="-38184" custLinFactNeighborY="178678"/>
      <dgm:spPr>
        <a:prstGeom prst="ellipse">
          <a:avLst/>
        </a:prstGeom>
        <a:solidFill>
          <a:srgbClr val="7F7F7F"/>
        </a:solidFill>
        <a:ln>
          <a:noFill/>
        </a:ln>
      </dgm:spPr>
      <dgm:t>
        <a:bodyPr/>
        <a:lstStyle/>
        <a:p>
          <a:endParaRPr lang="en-US"/>
        </a:p>
      </dgm:t>
    </dgm:pt>
    <dgm:pt modelId="{245D7293-039F-43E7-93D8-690AC3954D1B}" type="pres">
      <dgm:prSet presAssocID="{B389E4E7-5C41-40E3-BFA8-34C9717011E0}" presName="firstChildTx" presStyleLbl="bgAccFollowNode1" presStyleIdx="2" presStyleCnt="10">
        <dgm:presLayoutVars>
          <dgm:bulletEnabled val="1"/>
        </dgm:presLayoutVars>
      </dgm:prSet>
      <dgm:spPr/>
      <dgm:t>
        <a:bodyPr/>
        <a:lstStyle/>
        <a:p>
          <a:endParaRPr lang="en-US"/>
        </a:p>
      </dgm:t>
    </dgm:pt>
    <dgm:pt modelId="{DDE3F8EF-C903-45B6-BAE7-40647C029A42}" type="pres">
      <dgm:prSet presAssocID="{B389E4E7-5C41-40E3-BFA8-34C9717011E0}" presName="negSpace" presStyleCnt="0"/>
      <dgm:spPr/>
    </dgm:pt>
    <dgm:pt modelId="{AF1592E9-5C53-449B-8018-5EB36BC01428}" type="pres">
      <dgm:prSet presAssocID="{B389E4E7-5C41-40E3-BFA8-34C9717011E0}" presName="circle" presStyleLbl="node1" presStyleIdx="2" presStyleCnt="8" custScaleX="197693" custScaleY="197151" custLinFactX="-100000" custLinFactY="100000" custLinFactNeighborX="-171108" custLinFactNeighborY="153789"/>
      <dgm:spPr/>
      <dgm:t>
        <a:bodyPr/>
        <a:lstStyle/>
        <a:p>
          <a:endParaRPr lang="en-US"/>
        </a:p>
      </dgm:t>
    </dgm:pt>
    <dgm:pt modelId="{0CF503A4-61AE-4A48-BAAF-25E4C65B041C}" type="pres">
      <dgm:prSet presAssocID="{1CB656DD-F820-4E7C-A829-A7BF7FF9B84E}" presName="transSpace" presStyleCnt="0"/>
      <dgm:spPr/>
    </dgm:pt>
    <dgm:pt modelId="{A21BC69B-195A-4AE0-ACE3-8ADC8B0F0169}" type="pres">
      <dgm:prSet presAssocID="{DC03E4C6-CF03-4142-92CF-C0521F6E49C5}" presName="posSpace" presStyleCnt="0"/>
      <dgm:spPr/>
    </dgm:pt>
    <dgm:pt modelId="{C25F1C67-0F5E-435B-AA09-A6BC112A496F}" type="pres">
      <dgm:prSet presAssocID="{DC03E4C6-CF03-4142-92CF-C0521F6E49C5}" presName="vertFlow" presStyleCnt="0"/>
      <dgm:spPr/>
    </dgm:pt>
    <dgm:pt modelId="{A43E7997-EEC8-4159-A1AE-DF94D1BF67B3}" type="pres">
      <dgm:prSet presAssocID="{DC03E4C6-CF03-4142-92CF-C0521F6E49C5}" presName="topSpace" presStyleCnt="0"/>
      <dgm:spPr/>
    </dgm:pt>
    <dgm:pt modelId="{17F337AE-56EC-4282-9C14-715E286F0256}" type="pres">
      <dgm:prSet presAssocID="{DC03E4C6-CF03-4142-92CF-C0521F6E49C5}" presName="firstComp" presStyleCnt="0"/>
      <dgm:spPr/>
    </dgm:pt>
    <dgm:pt modelId="{DB3D7275-A85D-4283-83AA-4DBBDA0B820B}" type="pres">
      <dgm:prSet presAssocID="{DC03E4C6-CF03-4142-92CF-C0521F6E49C5}" presName="firstChild" presStyleLbl="bgAccFollowNode1" presStyleIdx="3" presStyleCnt="10" custScaleX="171028" custScaleY="463673" custLinFactX="-11861" custLinFactY="200000" custLinFactNeighborX="-100000" custLinFactNeighborY="238961"/>
      <dgm:spPr>
        <a:prstGeom prst="ellipse">
          <a:avLst/>
        </a:prstGeom>
        <a:solidFill>
          <a:srgbClr val="595959"/>
        </a:solidFill>
        <a:ln>
          <a:noFill/>
        </a:ln>
      </dgm:spPr>
      <dgm:t>
        <a:bodyPr/>
        <a:lstStyle/>
        <a:p>
          <a:endParaRPr lang="en-US"/>
        </a:p>
      </dgm:t>
    </dgm:pt>
    <dgm:pt modelId="{BBA46FF5-35DF-41A2-B52D-896E44278258}" type="pres">
      <dgm:prSet presAssocID="{DC03E4C6-CF03-4142-92CF-C0521F6E49C5}" presName="firstChildTx" presStyleLbl="bgAccFollowNode1" presStyleIdx="3" presStyleCnt="10">
        <dgm:presLayoutVars>
          <dgm:bulletEnabled val="1"/>
        </dgm:presLayoutVars>
      </dgm:prSet>
      <dgm:spPr/>
      <dgm:t>
        <a:bodyPr/>
        <a:lstStyle/>
        <a:p>
          <a:endParaRPr lang="en-US"/>
        </a:p>
      </dgm:t>
    </dgm:pt>
    <dgm:pt modelId="{CE75FF5F-F792-401D-818A-2502DC831081}" type="pres">
      <dgm:prSet presAssocID="{A4EB26BB-0396-4CA4-B07C-72CE5869A7D6}" presName="comp" presStyleCnt="0"/>
      <dgm:spPr/>
    </dgm:pt>
    <dgm:pt modelId="{F93DC012-B895-4EBC-9350-81CA720CB27C}" type="pres">
      <dgm:prSet presAssocID="{A4EB26BB-0396-4CA4-B07C-72CE5869A7D6}" presName="child" presStyleLbl="bgAccFollowNode1" presStyleIdx="4" presStyleCnt="10" custScaleX="140545" custScaleY="362286" custLinFactY="142005" custLinFactNeighborX="5889" custLinFactNeighborY="200000"/>
      <dgm:spPr>
        <a:prstGeom prst="ellipse">
          <a:avLst/>
        </a:prstGeom>
      </dgm:spPr>
      <dgm:t>
        <a:bodyPr/>
        <a:lstStyle/>
        <a:p>
          <a:endParaRPr lang="en-US"/>
        </a:p>
      </dgm:t>
    </dgm:pt>
    <dgm:pt modelId="{2F00B3CC-C0CA-44B1-816D-D18E6FF25B77}" type="pres">
      <dgm:prSet presAssocID="{A4EB26BB-0396-4CA4-B07C-72CE5869A7D6}" presName="childTx" presStyleLbl="bgAccFollowNode1" presStyleIdx="4" presStyleCnt="10">
        <dgm:presLayoutVars>
          <dgm:bulletEnabled val="1"/>
        </dgm:presLayoutVars>
      </dgm:prSet>
      <dgm:spPr/>
      <dgm:t>
        <a:bodyPr/>
        <a:lstStyle/>
        <a:p>
          <a:endParaRPr lang="en-US"/>
        </a:p>
      </dgm:t>
    </dgm:pt>
    <dgm:pt modelId="{2B9B3E26-F3F9-438E-BD41-238713232914}" type="pres">
      <dgm:prSet presAssocID="{532BD6D7-FD2B-4D59-9334-8355994C5227}" presName="comp" presStyleCnt="0"/>
      <dgm:spPr/>
    </dgm:pt>
    <dgm:pt modelId="{73AFB0D0-432F-4E71-8BFD-9B942E12A94C}" type="pres">
      <dgm:prSet presAssocID="{532BD6D7-FD2B-4D59-9334-8355994C5227}" presName="child" presStyleLbl="bgAccFollowNode1" presStyleIdx="5" presStyleCnt="10" custScaleX="125516" custScaleY="330172" custLinFactX="34898" custLinFactY="11197" custLinFactNeighborX="100000" custLinFactNeighborY="100000"/>
      <dgm:spPr>
        <a:prstGeom prst="ellipse">
          <a:avLst/>
        </a:prstGeom>
      </dgm:spPr>
      <dgm:t>
        <a:bodyPr/>
        <a:lstStyle/>
        <a:p>
          <a:endParaRPr lang="en-US"/>
        </a:p>
      </dgm:t>
    </dgm:pt>
    <dgm:pt modelId="{1AF68FAB-6286-4D10-9B9A-9ED202421657}" type="pres">
      <dgm:prSet presAssocID="{532BD6D7-FD2B-4D59-9334-8355994C5227}" presName="childTx" presStyleLbl="bgAccFollowNode1" presStyleIdx="5" presStyleCnt="10">
        <dgm:presLayoutVars>
          <dgm:bulletEnabled val="1"/>
        </dgm:presLayoutVars>
      </dgm:prSet>
      <dgm:spPr/>
      <dgm:t>
        <a:bodyPr/>
        <a:lstStyle/>
        <a:p>
          <a:endParaRPr lang="en-US"/>
        </a:p>
      </dgm:t>
    </dgm:pt>
    <dgm:pt modelId="{FF85034E-F8BA-4043-8E89-38BA083A26CB}" type="pres">
      <dgm:prSet presAssocID="{DC03E4C6-CF03-4142-92CF-C0521F6E49C5}" presName="negSpace" presStyleCnt="0"/>
      <dgm:spPr/>
    </dgm:pt>
    <dgm:pt modelId="{909B06FC-AD69-4F04-8940-71D59CAD11A9}" type="pres">
      <dgm:prSet presAssocID="{DC03E4C6-CF03-4142-92CF-C0521F6E49C5}" presName="circle" presStyleLbl="node1" presStyleIdx="3" presStyleCnt="8" custScaleX="211225" custScaleY="214343" custLinFactX="-200000" custLinFactY="171679" custLinFactNeighborX="-201717" custLinFactNeighborY="200000"/>
      <dgm:spPr/>
      <dgm:t>
        <a:bodyPr/>
        <a:lstStyle/>
        <a:p>
          <a:endParaRPr lang="en-US"/>
        </a:p>
      </dgm:t>
    </dgm:pt>
    <dgm:pt modelId="{5055178E-6BBB-4F93-B149-027DA4D2F1CC}" type="pres">
      <dgm:prSet presAssocID="{7E01305A-461D-4960-8FFC-F58703151891}" presName="transSpace" presStyleCnt="0"/>
      <dgm:spPr/>
    </dgm:pt>
    <dgm:pt modelId="{A5511132-14B5-4547-9EAE-4A6FCF3074F3}" type="pres">
      <dgm:prSet presAssocID="{0F03926A-17D3-43FB-A136-02ADABBD2400}" presName="posSpace" presStyleCnt="0"/>
      <dgm:spPr/>
    </dgm:pt>
    <dgm:pt modelId="{5C756ECD-CCBA-477C-89CF-11E7805A1D0C}" type="pres">
      <dgm:prSet presAssocID="{0F03926A-17D3-43FB-A136-02ADABBD2400}" presName="vertFlow" presStyleCnt="0"/>
      <dgm:spPr/>
    </dgm:pt>
    <dgm:pt modelId="{AD69910B-82F9-4407-8082-2239E66D1F54}" type="pres">
      <dgm:prSet presAssocID="{0F03926A-17D3-43FB-A136-02ADABBD2400}" presName="topSpace" presStyleCnt="0"/>
      <dgm:spPr/>
    </dgm:pt>
    <dgm:pt modelId="{06C136A0-92A5-4490-869F-3F9BE89D4FE9}" type="pres">
      <dgm:prSet presAssocID="{0F03926A-17D3-43FB-A136-02ADABBD2400}" presName="firstComp" presStyleCnt="0"/>
      <dgm:spPr/>
    </dgm:pt>
    <dgm:pt modelId="{617A789F-4C68-4947-BFB0-B673391F66DB}" type="pres">
      <dgm:prSet presAssocID="{0F03926A-17D3-43FB-A136-02ADABBD2400}" presName="firstChild" presStyleLbl="bgAccFollowNode1" presStyleIdx="6" presStyleCnt="10"/>
      <dgm:spPr/>
    </dgm:pt>
    <dgm:pt modelId="{5FCEC1EE-6DE4-4534-8F92-AC37180E85F4}" type="pres">
      <dgm:prSet presAssocID="{0F03926A-17D3-43FB-A136-02ADABBD2400}" presName="firstChildTx" presStyleLbl="bgAccFollowNode1" presStyleIdx="6" presStyleCnt="10">
        <dgm:presLayoutVars>
          <dgm:bulletEnabled val="1"/>
        </dgm:presLayoutVars>
      </dgm:prSet>
      <dgm:spPr/>
    </dgm:pt>
    <dgm:pt modelId="{33BEB3D3-899C-4935-A8F1-2FE825F89AB9}" type="pres">
      <dgm:prSet presAssocID="{0F03926A-17D3-43FB-A136-02ADABBD2400}" presName="negSpace" presStyleCnt="0"/>
      <dgm:spPr/>
    </dgm:pt>
    <dgm:pt modelId="{407D601F-8289-4176-987E-09F02E5D8938}" type="pres">
      <dgm:prSet presAssocID="{0F03926A-17D3-43FB-A136-02ADABBD2400}" presName="circle" presStyleLbl="node1" presStyleIdx="4" presStyleCnt="8" custScaleX="283969" custScaleY="272062" custLinFactX="39785" custLinFactY="500000" custLinFactNeighborX="100000" custLinFactNeighborY="586583"/>
      <dgm:spPr>
        <a:prstGeom prst="ellipse">
          <a:avLst/>
        </a:prstGeom>
      </dgm:spPr>
      <dgm:t>
        <a:bodyPr/>
        <a:lstStyle/>
        <a:p>
          <a:endParaRPr lang="en-US"/>
        </a:p>
      </dgm:t>
    </dgm:pt>
    <dgm:pt modelId="{FB961747-3811-4818-BBD7-ECA25D859CFB}" type="pres">
      <dgm:prSet presAssocID="{A0FD4E4E-DD86-43AE-979E-4BCC45B4D439}" presName="transSpace" presStyleCnt="0"/>
      <dgm:spPr/>
    </dgm:pt>
    <dgm:pt modelId="{CCBA459D-9745-4730-BB43-186A9EAB6E44}" type="pres">
      <dgm:prSet presAssocID="{053C0954-EFBA-4084-8317-3ADB2AE5D201}" presName="posSpace" presStyleCnt="0"/>
      <dgm:spPr/>
    </dgm:pt>
    <dgm:pt modelId="{9B73DB24-2E28-4DC8-A6D9-5C42A68BCF5B}" type="pres">
      <dgm:prSet presAssocID="{053C0954-EFBA-4084-8317-3ADB2AE5D201}" presName="vertFlow" presStyleCnt="0"/>
      <dgm:spPr/>
    </dgm:pt>
    <dgm:pt modelId="{64C9B0AE-8415-4276-A43E-677E51D14E28}" type="pres">
      <dgm:prSet presAssocID="{053C0954-EFBA-4084-8317-3ADB2AE5D201}" presName="topSpace" presStyleCnt="0"/>
      <dgm:spPr/>
    </dgm:pt>
    <dgm:pt modelId="{0DD191B3-58C8-46B2-BCAA-AAE1B5C8B290}" type="pres">
      <dgm:prSet presAssocID="{053C0954-EFBA-4084-8317-3ADB2AE5D201}" presName="firstComp" presStyleCnt="0"/>
      <dgm:spPr/>
    </dgm:pt>
    <dgm:pt modelId="{2E014165-C079-4F8C-B044-13A1AFA56553}" type="pres">
      <dgm:prSet presAssocID="{053C0954-EFBA-4084-8317-3ADB2AE5D201}" presName="firstChild" presStyleLbl="bgAccFollowNode1" presStyleIdx="7" presStyleCnt="10"/>
      <dgm:spPr/>
    </dgm:pt>
    <dgm:pt modelId="{189696F6-300B-40B7-B627-9B4C029174EF}" type="pres">
      <dgm:prSet presAssocID="{053C0954-EFBA-4084-8317-3ADB2AE5D201}" presName="firstChildTx" presStyleLbl="bgAccFollowNode1" presStyleIdx="7" presStyleCnt="10">
        <dgm:presLayoutVars>
          <dgm:bulletEnabled val="1"/>
        </dgm:presLayoutVars>
      </dgm:prSet>
      <dgm:spPr/>
    </dgm:pt>
    <dgm:pt modelId="{47047639-0A8A-4FD3-BEC1-5A2C4993417E}" type="pres">
      <dgm:prSet presAssocID="{053C0954-EFBA-4084-8317-3ADB2AE5D201}" presName="negSpace" presStyleCnt="0"/>
      <dgm:spPr/>
    </dgm:pt>
    <dgm:pt modelId="{2C184375-8BE8-4204-92EC-2817B17B95B5}" type="pres">
      <dgm:prSet presAssocID="{053C0954-EFBA-4084-8317-3ADB2AE5D201}" presName="circle" presStyleLbl="node1" presStyleIdx="5" presStyleCnt="8" custScaleX="170435" custScaleY="176244" custLinFactX="-200000" custLinFactY="400000" custLinFactNeighborX="-256859" custLinFactNeighborY="487007"/>
      <dgm:spPr/>
      <dgm:t>
        <a:bodyPr/>
        <a:lstStyle/>
        <a:p>
          <a:endParaRPr lang="en-US"/>
        </a:p>
      </dgm:t>
    </dgm:pt>
    <dgm:pt modelId="{E7F51105-2E42-4077-BB8A-C12FE6C9F889}" type="pres">
      <dgm:prSet presAssocID="{E84D622D-DD0C-4ED0-A000-1242CFAFBEA1}" presName="transSpace" presStyleCnt="0"/>
      <dgm:spPr/>
    </dgm:pt>
    <dgm:pt modelId="{DEECE1CE-C5E8-4530-B636-134DDF832774}" type="pres">
      <dgm:prSet presAssocID="{0A0EA280-12C8-417C-B455-F2FE45AC8B48}" presName="posSpace" presStyleCnt="0"/>
      <dgm:spPr/>
    </dgm:pt>
    <dgm:pt modelId="{03C04B69-533B-433C-A664-6159780FBDD7}" type="pres">
      <dgm:prSet presAssocID="{0A0EA280-12C8-417C-B455-F2FE45AC8B48}" presName="vertFlow" presStyleCnt="0"/>
      <dgm:spPr/>
    </dgm:pt>
    <dgm:pt modelId="{8470415F-A32D-4C88-B06F-162590B34466}" type="pres">
      <dgm:prSet presAssocID="{0A0EA280-12C8-417C-B455-F2FE45AC8B48}" presName="topSpace" presStyleCnt="0"/>
      <dgm:spPr/>
    </dgm:pt>
    <dgm:pt modelId="{C7B602A8-8F30-4DEB-A98A-F273BEC7926F}" type="pres">
      <dgm:prSet presAssocID="{0A0EA280-12C8-417C-B455-F2FE45AC8B48}" presName="firstComp" presStyleCnt="0"/>
      <dgm:spPr/>
    </dgm:pt>
    <dgm:pt modelId="{DAF18936-8B02-4BD6-B104-646F94564AC7}" type="pres">
      <dgm:prSet presAssocID="{0A0EA280-12C8-417C-B455-F2FE45AC8B48}" presName="firstChild" presStyleLbl="bgAccFollowNode1" presStyleIdx="8" presStyleCnt="10"/>
      <dgm:spPr/>
    </dgm:pt>
    <dgm:pt modelId="{82D5677A-1E56-4952-BFEB-419BC6017541}" type="pres">
      <dgm:prSet presAssocID="{0A0EA280-12C8-417C-B455-F2FE45AC8B48}" presName="firstChildTx" presStyleLbl="bgAccFollowNode1" presStyleIdx="8" presStyleCnt="10">
        <dgm:presLayoutVars>
          <dgm:bulletEnabled val="1"/>
        </dgm:presLayoutVars>
      </dgm:prSet>
      <dgm:spPr/>
    </dgm:pt>
    <dgm:pt modelId="{E316AF63-B8DA-4B89-B050-B98E90077BA6}" type="pres">
      <dgm:prSet presAssocID="{0A0EA280-12C8-417C-B455-F2FE45AC8B48}" presName="negSpace" presStyleCnt="0"/>
      <dgm:spPr/>
    </dgm:pt>
    <dgm:pt modelId="{2A41A1B4-C70C-4CAC-A6A2-7DC694AFF62F}" type="pres">
      <dgm:prSet presAssocID="{0A0EA280-12C8-417C-B455-F2FE45AC8B48}" presName="circle" presStyleLbl="node1" presStyleIdx="6" presStyleCnt="8" custScaleX="180993" custScaleY="158242" custLinFactX="-487954" custLinFactY="400000" custLinFactNeighborX="-500000" custLinFactNeighborY="414357"/>
      <dgm:spPr/>
      <dgm:t>
        <a:bodyPr/>
        <a:lstStyle/>
        <a:p>
          <a:endParaRPr lang="en-US"/>
        </a:p>
      </dgm:t>
    </dgm:pt>
    <dgm:pt modelId="{00224B96-E12F-45A4-85A9-8C7371A93C0D}" type="pres">
      <dgm:prSet presAssocID="{0CB841CB-99F2-41A9-8A36-FC42DFC33F24}" presName="transSpace" presStyleCnt="0"/>
      <dgm:spPr/>
    </dgm:pt>
    <dgm:pt modelId="{CA77069F-BC09-40AB-9145-0E30A0AD1CCD}" type="pres">
      <dgm:prSet presAssocID="{D2613901-7482-4BF6-AB94-3BA94785DC5A}" presName="posSpace" presStyleCnt="0"/>
      <dgm:spPr/>
    </dgm:pt>
    <dgm:pt modelId="{E795906B-9FB5-4F7D-B1D1-DF1275D05CF6}" type="pres">
      <dgm:prSet presAssocID="{D2613901-7482-4BF6-AB94-3BA94785DC5A}" presName="vertFlow" presStyleCnt="0"/>
      <dgm:spPr/>
    </dgm:pt>
    <dgm:pt modelId="{982A83B1-60BE-4E59-9747-45968C8F964C}" type="pres">
      <dgm:prSet presAssocID="{D2613901-7482-4BF6-AB94-3BA94785DC5A}" presName="topSpace" presStyleCnt="0"/>
      <dgm:spPr/>
    </dgm:pt>
    <dgm:pt modelId="{1D451C5A-1CC5-47C9-B557-65EAE9BE6B23}" type="pres">
      <dgm:prSet presAssocID="{D2613901-7482-4BF6-AB94-3BA94785DC5A}" presName="firstComp" presStyleCnt="0"/>
      <dgm:spPr/>
    </dgm:pt>
    <dgm:pt modelId="{6E10E9B0-92AC-455D-9C61-A52E2ADC925C}" type="pres">
      <dgm:prSet presAssocID="{D2613901-7482-4BF6-AB94-3BA94785DC5A}" presName="firstChild" presStyleLbl="bgAccFollowNode1" presStyleIdx="9" presStyleCnt="10"/>
      <dgm:spPr/>
    </dgm:pt>
    <dgm:pt modelId="{1855B0D2-FCD1-4063-AAA3-25B8F615FE3B}" type="pres">
      <dgm:prSet presAssocID="{D2613901-7482-4BF6-AB94-3BA94785DC5A}" presName="firstChildTx" presStyleLbl="bgAccFollowNode1" presStyleIdx="9" presStyleCnt="10">
        <dgm:presLayoutVars>
          <dgm:bulletEnabled val="1"/>
        </dgm:presLayoutVars>
      </dgm:prSet>
      <dgm:spPr/>
    </dgm:pt>
    <dgm:pt modelId="{75C2AD76-7C89-424D-A99C-2EDA36D0A6A5}" type="pres">
      <dgm:prSet presAssocID="{D2613901-7482-4BF6-AB94-3BA94785DC5A}" presName="negSpace" presStyleCnt="0"/>
      <dgm:spPr/>
    </dgm:pt>
    <dgm:pt modelId="{89F97232-9FD5-4245-A44B-DFA403149D90}" type="pres">
      <dgm:prSet presAssocID="{D2613901-7482-4BF6-AB94-3BA94785DC5A}" presName="circle" presStyleLbl="node1" presStyleIdx="7" presStyleCnt="8" custScaleX="159985" custScaleY="157397" custLinFactX="-242954" custLinFactY="471051" custLinFactNeighborX="-300000" custLinFactNeighborY="500000"/>
      <dgm:spPr/>
      <dgm:t>
        <a:bodyPr/>
        <a:lstStyle/>
        <a:p>
          <a:endParaRPr lang="en-US"/>
        </a:p>
      </dgm:t>
    </dgm:pt>
  </dgm:ptLst>
  <dgm:cxnLst>
    <dgm:cxn modelId="{EB003829-43D2-4721-A0B8-CB5D074F7786}" type="presOf" srcId="{0F03926A-17D3-43FB-A136-02ADABBD2400}" destId="{407D601F-8289-4176-987E-09F02E5D8938}" srcOrd="0" destOrd="0" presId="urn:microsoft.com/office/officeart/2005/8/layout/hList9"/>
    <dgm:cxn modelId="{67141DCD-31AD-4C02-8545-A306A9A0774C}" srcId="{DC03E4C6-CF03-4142-92CF-C0521F6E49C5}" destId="{532BD6D7-FD2B-4D59-9334-8355994C5227}" srcOrd="2" destOrd="0" parTransId="{FD276F4C-4B61-4435-B2B8-561EF72F9085}" sibTransId="{FBAA4325-F89D-4E8A-9C27-41B73288E655}"/>
    <dgm:cxn modelId="{23B625B8-1C34-4939-9DD9-897BD29ACFB0}" type="presOf" srcId="{AD5AE90F-13E7-40DC-A3F8-1C7F8D1A3675}" destId="{DB3D7275-A85D-4283-83AA-4DBBDA0B820B}" srcOrd="0" destOrd="0" presId="urn:microsoft.com/office/officeart/2005/8/layout/hList9"/>
    <dgm:cxn modelId="{CAC224E5-10A7-46A0-9DFB-CD87D9DEB1E9}" type="presOf" srcId="{A4EB26BB-0396-4CA4-B07C-72CE5869A7D6}" destId="{2F00B3CC-C0CA-44B1-816D-D18E6FF25B77}" srcOrd="1" destOrd="0" presId="urn:microsoft.com/office/officeart/2005/8/layout/hList9"/>
    <dgm:cxn modelId="{8532792A-24F2-415C-942B-779822E76449}" type="presOf" srcId="{7049C50B-36E9-4FF4-AA33-7CA10265BF1F}" destId="{8768483D-3B41-4C5B-8CA4-299C223B5DA1}" srcOrd="0" destOrd="0" presId="urn:microsoft.com/office/officeart/2005/8/layout/hList9"/>
    <dgm:cxn modelId="{DC658FC8-8357-4A00-8C3A-821FDD6B1383}" srcId="{B389E4E7-5C41-40E3-BFA8-34C9717011E0}" destId="{4A1410C0-8F71-40B6-88E1-99D7E5715612}" srcOrd="0" destOrd="0" parTransId="{6831A14A-9781-4DA3-9CAA-1A658F919C0F}" sibTransId="{C835B916-C6FA-46BA-82FB-1300EF521EB2}"/>
    <dgm:cxn modelId="{71BE102A-7B25-4F7B-8615-AD7C4707F556}" type="presOf" srcId="{0A0EA280-12C8-417C-B455-F2FE45AC8B48}" destId="{2A41A1B4-C70C-4CAC-A6A2-7DC694AFF62F}" srcOrd="0" destOrd="0" presId="urn:microsoft.com/office/officeart/2005/8/layout/hList9"/>
    <dgm:cxn modelId="{D102D827-991F-44F0-A740-4B858943A669}" srcId="{D4682EDB-152C-416A-A562-D3478B4852BE}" destId="{D51462F6-28B9-4095-A89B-993785E50505}" srcOrd="0" destOrd="0" parTransId="{20B93663-B6B4-41DE-86D6-78EEC5C7C2B4}" sibTransId="{16769D66-C735-4872-8E6D-AA7CAA4C45E1}"/>
    <dgm:cxn modelId="{8B49C589-74CB-43AA-B004-94449FFA48C9}" srcId="{DC03E4C6-CF03-4142-92CF-C0521F6E49C5}" destId="{A4EB26BB-0396-4CA4-B07C-72CE5869A7D6}" srcOrd="1" destOrd="0" parTransId="{8EEA87B3-B437-45D2-9A23-538A1552B513}" sibTransId="{41FFC3E3-8036-4295-AE1E-8869DC8D53B1}"/>
    <dgm:cxn modelId="{6DAEC539-E14E-4705-9E8F-6D9AB9473C72}" type="presOf" srcId="{7049C50B-36E9-4FF4-AA33-7CA10265BF1F}" destId="{4A60AA19-D4DE-43AF-9E27-0B483BB89C75}" srcOrd="1" destOrd="0" presId="urn:microsoft.com/office/officeart/2005/8/layout/hList9"/>
    <dgm:cxn modelId="{E7A17D97-D1DD-491A-A363-E8CCE3CF1B36}" type="presOf" srcId="{D51462F6-28B9-4095-A89B-993785E50505}" destId="{A51EEC41-7F68-4654-B787-F797CC89AE9A}" srcOrd="0" destOrd="0" presId="urn:microsoft.com/office/officeart/2005/8/layout/hList9"/>
    <dgm:cxn modelId="{83975A53-541B-4F6B-9D93-E82DF997CD1D}" srcId="{D4682EDB-152C-416A-A562-D3478B4852BE}" destId="{B389E4E7-5C41-40E3-BFA8-34C9717011E0}" srcOrd="2" destOrd="0" parTransId="{6E107221-F1E8-40D5-B50F-779FE5D5C4A9}" sibTransId="{1CB656DD-F820-4E7C-A829-A7BF7FF9B84E}"/>
    <dgm:cxn modelId="{A57A2001-4C5F-4802-BB30-7C915FC59938}" srcId="{D4682EDB-152C-416A-A562-D3478B4852BE}" destId="{D2613901-7482-4BF6-AB94-3BA94785DC5A}" srcOrd="7" destOrd="0" parTransId="{B238F2D5-1553-4330-8A04-6E4EC136E6A2}" sibTransId="{4E4917F8-6C5C-460C-8038-6D7B05EFC594}"/>
    <dgm:cxn modelId="{BF0B4F65-B7F8-4FB3-888A-CAB3A6BE6CC3}" srcId="{D4682EDB-152C-416A-A562-D3478B4852BE}" destId="{7B09E43F-4F2C-46FB-9889-01169F0AFAA3}" srcOrd="1" destOrd="0" parTransId="{CA2E8FC9-8363-49DF-BAB5-510F9BBC6FE9}" sibTransId="{32B778DC-209A-486F-A808-C1529FD95646}"/>
    <dgm:cxn modelId="{69D344CC-85A0-4838-8F5F-C1A98DCC502F}" srcId="{7B09E43F-4F2C-46FB-9889-01169F0AFAA3}" destId="{21A54394-56DD-4181-BB97-BB470171AE39}" srcOrd="0" destOrd="0" parTransId="{A0DEDE4F-0455-4E37-B464-6FA4CE794450}" sibTransId="{80E99721-DEEC-4624-9AB6-3412D1B03FA1}"/>
    <dgm:cxn modelId="{8067BF2D-D3D1-41F4-BE23-2FDDE1DC734A}" type="presOf" srcId="{D2613901-7482-4BF6-AB94-3BA94785DC5A}" destId="{89F97232-9FD5-4245-A44B-DFA403149D90}" srcOrd="0" destOrd="0" presId="urn:microsoft.com/office/officeart/2005/8/layout/hList9"/>
    <dgm:cxn modelId="{0C62B26F-88D1-494C-A1A9-C129B12C56C1}" type="presOf" srcId="{21A54394-56DD-4181-BB97-BB470171AE39}" destId="{4BBD4029-38E6-44A3-81EB-451E621D4ED8}" srcOrd="1" destOrd="0" presId="urn:microsoft.com/office/officeart/2005/8/layout/hList9"/>
    <dgm:cxn modelId="{E4BD15C6-BD80-41A7-9655-5ACE1DA054CD}" srcId="{D4682EDB-152C-416A-A562-D3478B4852BE}" destId="{DC03E4C6-CF03-4142-92CF-C0521F6E49C5}" srcOrd="3" destOrd="0" parTransId="{3F08C9B5-C168-4E6E-AC53-2F885459EAAE}" sibTransId="{7E01305A-461D-4960-8FFC-F58703151891}"/>
    <dgm:cxn modelId="{1B40422B-1DC0-4BD7-A4DE-95E8B9871CA8}" type="presOf" srcId="{B389E4E7-5C41-40E3-BFA8-34C9717011E0}" destId="{AF1592E9-5C53-449B-8018-5EB36BC01428}" srcOrd="0" destOrd="0" presId="urn:microsoft.com/office/officeart/2005/8/layout/hList9"/>
    <dgm:cxn modelId="{5A048C9A-051E-44DB-AC94-7A6FBD92F643}" srcId="{D4682EDB-152C-416A-A562-D3478B4852BE}" destId="{053C0954-EFBA-4084-8317-3ADB2AE5D201}" srcOrd="5" destOrd="0" parTransId="{69D94DF0-BEFA-4EA3-9573-37111D9F8135}" sibTransId="{E84D622D-DD0C-4ED0-A000-1242CFAFBEA1}"/>
    <dgm:cxn modelId="{6FC782B7-B70C-425B-A9CF-5543145CBB11}" type="presOf" srcId="{7B09E43F-4F2C-46FB-9889-01169F0AFAA3}" destId="{FCBD1CC0-A9BB-4778-BECA-345AE7E4BF3E}" srcOrd="0" destOrd="0" presId="urn:microsoft.com/office/officeart/2005/8/layout/hList9"/>
    <dgm:cxn modelId="{5370F07B-2183-46D6-AB92-4D8AC5A27C2D}" type="presOf" srcId="{AD5AE90F-13E7-40DC-A3F8-1C7F8D1A3675}" destId="{BBA46FF5-35DF-41A2-B52D-896E44278258}" srcOrd="1" destOrd="0" presId="urn:microsoft.com/office/officeart/2005/8/layout/hList9"/>
    <dgm:cxn modelId="{72BBA28F-39D1-484E-B46B-9BDCA14F78AC}" type="presOf" srcId="{D4682EDB-152C-416A-A562-D3478B4852BE}" destId="{0442B99F-FD5D-4C04-A395-09343BE58850}" srcOrd="0" destOrd="0" presId="urn:microsoft.com/office/officeart/2005/8/layout/hList9"/>
    <dgm:cxn modelId="{46D8D9E7-178A-4FEA-8790-2A59FD36DF0D}" type="presOf" srcId="{4A1410C0-8F71-40B6-88E1-99D7E5715612}" destId="{F92D1AF4-0E07-450D-BC35-F29C4B1AE32B}" srcOrd="0" destOrd="0" presId="urn:microsoft.com/office/officeart/2005/8/layout/hList9"/>
    <dgm:cxn modelId="{0D6B03A4-9428-485C-92EA-0B763D826AD0}" srcId="{DC03E4C6-CF03-4142-92CF-C0521F6E49C5}" destId="{AD5AE90F-13E7-40DC-A3F8-1C7F8D1A3675}" srcOrd="0" destOrd="0" parTransId="{0732C778-815A-42FD-B155-45706C6C41DE}" sibTransId="{944729E1-FD8F-4AC1-AA6F-A91607ADDDC8}"/>
    <dgm:cxn modelId="{821A4848-88C6-4807-9F42-8AD6D213F680}" type="presOf" srcId="{DC03E4C6-CF03-4142-92CF-C0521F6E49C5}" destId="{909B06FC-AD69-4F04-8940-71D59CAD11A9}" srcOrd="0" destOrd="0" presId="urn:microsoft.com/office/officeart/2005/8/layout/hList9"/>
    <dgm:cxn modelId="{32B11814-BF6E-4902-ABD5-21A2D754F4D7}" type="presOf" srcId="{053C0954-EFBA-4084-8317-3ADB2AE5D201}" destId="{2C184375-8BE8-4204-92EC-2817B17B95B5}" srcOrd="0" destOrd="0" presId="urn:microsoft.com/office/officeart/2005/8/layout/hList9"/>
    <dgm:cxn modelId="{6F5BAF43-8BA3-4F94-8FD2-F544B452B396}" srcId="{D4682EDB-152C-416A-A562-D3478B4852BE}" destId="{0F03926A-17D3-43FB-A136-02ADABBD2400}" srcOrd="4" destOrd="0" parTransId="{B97FDE9E-A0CE-436D-A677-311341B7BDDA}" sibTransId="{A0FD4E4E-DD86-43AE-979E-4BCC45B4D439}"/>
    <dgm:cxn modelId="{FB623F55-D7D2-45A0-814E-03602284922E}" type="presOf" srcId="{A4EB26BB-0396-4CA4-B07C-72CE5869A7D6}" destId="{F93DC012-B895-4EBC-9350-81CA720CB27C}" srcOrd="0" destOrd="0" presId="urn:microsoft.com/office/officeart/2005/8/layout/hList9"/>
    <dgm:cxn modelId="{C4806651-84F2-477A-8A58-F821780738E0}" srcId="{D51462F6-28B9-4095-A89B-993785E50505}" destId="{7049C50B-36E9-4FF4-AA33-7CA10265BF1F}" srcOrd="0" destOrd="0" parTransId="{DB46852E-DC69-4686-A03B-720D4A5404B3}" sibTransId="{7E90867C-7092-4646-8E62-6B8CB0220464}"/>
    <dgm:cxn modelId="{CBEE1A20-029B-4174-9BA7-C4D906778397}" srcId="{D4682EDB-152C-416A-A562-D3478B4852BE}" destId="{0A0EA280-12C8-417C-B455-F2FE45AC8B48}" srcOrd="6" destOrd="0" parTransId="{C3654B94-A3D8-4B34-99E0-B27AF7841A35}" sibTransId="{0CB841CB-99F2-41A9-8A36-FC42DFC33F24}"/>
    <dgm:cxn modelId="{4E94D6EB-5F25-43C1-9C94-24FF1991399D}" type="presOf" srcId="{532BD6D7-FD2B-4D59-9334-8355994C5227}" destId="{73AFB0D0-432F-4E71-8BFD-9B942E12A94C}" srcOrd="0" destOrd="0" presId="urn:microsoft.com/office/officeart/2005/8/layout/hList9"/>
    <dgm:cxn modelId="{378D09B5-FC96-4FEC-BC05-24E22B30EF0C}" type="presOf" srcId="{532BD6D7-FD2B-4D59-9334-8355994C5227}" destId="{1AF68FAB-6286-4D10-9B9A-9ED202421657}" srcOrd="1" destOrd="0" presId="urn:microsoft.com/office/officeart/2005/8/layout/hList9"/>
    <dgm:cxn modelId="{A6F12CB2-EB53-41B3-8F19-A5DDEFDA5B6B}" type="presOf" srcId="{4A1410C0-8F71-40B6-88E1-99D7E5715612}" destId="{245D7293-039F-43E7-93D8-690AC3954D1B}" srcOrd="1" destOrd="0" presId="urn:microsoft.com/office/officeart/2005/8/layout/hList9"/>
    <dgm:cxn modelId="{96402142-7FF6-463F-A480-64445F5827CE}" type="presOf" srcId="{21A54394-56DD-4181-BB97-BB470171AE39}" destId="{D71620C5-29E2-480A-A3E0-E1609382498C}" srcOrd="0" destOrd="0" presId="urn:microsoft.com/office/officeart/2005/8/layout/hList9"/>
    <dgm:cxn modelId="{2FCD26A4-BEDE-4096-9D47-E55B92786FE5}" type="presParOf" srcId="{0442B99F-FD5D-4C04-A395-09343BE58850}" destId="{151FA6CF-67CE-48D1-BAD8-3519B7476C74}" srcOrd="0" destOrd="0" presId="urn:microsoft.com/office/officeart/2005/8/layout/hList9"/>
    <dgm:cxn modelId="{EFCB500E-7113-4CF4-BF83-4219C3FAFCEA}" type="presParOf" srcId="{0442B99F-FD5D-4C04-A395-09343BE58850}" destId="{C4838C0C-7272-41F0-ACF9-5D882132519F}" srcOrd="1" destOrd="0" presId="urn:microsoft.com/office/officeart/2005/8/layout/hList9"/>
    <dgm:cxn modelId="{604F6E44-7FE0-4DEF-9647-D1D63DDC15FD}" type="presParOf" srcId="{C4838C0C-7272-41F0-ACF9-5D882132519F}" destId="{D8B20639-EF23-4621-898E-512369B26518}" srcOrd="0" destOrd="0" presId="urn:microsoft.com/office/officeart/2005/8/layout/hList9"/>
    <dgm:cxn modelId="{943BEFBA-7232-4636-9791-45E3269EB675}" type="presParOf" srcId="{C4838C0C-7272-41F0-ACF9-5D882132519F}" destId="{B7ADD0E7-8118-4833-BD8E-8001AE1ACF9F}" srcOrd="1" destOrd="0" presId="urn:microsoft.com/office/officeart/2005/8/layout/hList9"/>
    <dgm:cxn modelId="{9610FCD4-E20F-4DFD-B222-A6CC0F3EAFD1}" type="presParOf" srcId="{B7ADD0E7-8118-4833-BD8E-8001AE1ACF9F}" destId="{8768483D-3B41-4C5B-8CA4-299C223B5DA1}" srcOrd="0" destOrd="0" presId="urn:microsoft.com/office/officeart/2005/8/layout/hList9"/>
    <dgm:cxn modelId="{D5E855C0-6E77-4C18-AD99-D40499FD843C}" type="presParOf" srcId="{B7ADD0E7-8118-4833-BD8E-8001AE1ACF9F}" destId="{4A60AA19-D4DE-43AF-9E27-0B483BB89C75}" srcOrd="1" destOrd="0" presId="urn:microsoft.com/office/officeart/2005/8/layout/hList9"/>
    <dgm:cxn modelId="{B5A948B5-6D38-4E7C-8CC0-428694DC832D}" type="presParOf" srcId="{0442B99F-FD5D-4C04-A395-09343BE58850}" destId="{B2E09C79-1434-4AC8-9D53-646DEB9C845C}" srcOrd="2" destOrd="0" presId="urn:microsoft.com/office/officeart/2005/8/layout/hList9"/>
    <dgm:cxn modelId="{8B69057E-CECA-4B56-9F2C-CEAB11DE51CD}" type="presParOf" srcId="{0442B99F-FD5D-4C04-A395-09343BE58850}" destId="{A51EEC41-7F68-4654-B787-F797CC89AE9A}" srcOrd="3" destOrd="0" presId="urn:microsoft.com/office/officeart/2005/8/layout/hList9"/>
    <dgm:cxn modelId="{4859DC49-56C5-4561-A404-B7F14728A34A}" type="presParOf" srcId="{0442B99F-FD5D-4C04-A395-09343BE58850}" destId="{AF2F7994-61E0-4572-B1BF-B562CD0CAAD6}" srcOrd="4" destOrd="0" presId="urn:microsoft.com/office/officeart/2005/8/layout/hList9"/>
    <dgm:cxn modelId="{82C3A0F3-5B6E-438D-B077-5D52CFE6E8DD}" type="presParOf" srcId="{0442B99F-FD5D-4C04-A395-09343BE58850}" destId="{987A2086-3F50-4660-96C5-AB1C127A7E06}" srcOrd="5" destOrd="0" presId="urn:microsoft.com/office/officeart/2005/8/layout/hList9"/>
    <dgm:cxn modelId="{E9F39B20-C525-4797-ACC8-B6727424BEB2}" type="presParOf" srcId="{0442B99F-FD5D-4C04-A395-09343BE58850}" destId="{2432DD58-5943-4116-8B53-63BB9F237FB9}" srcOrd="6" destOrd="0" presId="urn:microsoft.com/office/officeart/2005/8/layout/hList9"/>
    <dgm:cxn modelId="{75E785A3-240C-45CC-BE62-901E454E059D}" type="presParOf" srcId="{2432DD58-5943-4116-8B53-63BB9F237FB9}" destId="{A69E01CA-24A1-4646-B05C-4FE43AFAB5F3}" srcOrd="0" destOrd="0" presId="urn:microsoft.com/office/officeart/2005/8/layout/hList9"/>
    <dgm:cxn modelId="{498B1B72-5E28-42CB-8D62-793B31697A64}" type="presParOf" srcId="{2432DD58-5943-4116-8B53-63BB9F237FB9}" destId="{2B418B5D-5B94-4A61-88CB-73489FE68DFA}" srcOrd="1" destOrd="0" presId="urn:microsoft.com/office/officeart/2005/8/layout/hList9"/>
    <dgm:cxn modelId="{D8F54763-2D4D-4AE4-B3DD-ED1AC6567ADA}" type="presParOf" srcId="{2B418B5D-5B94-4A61-88CB-73489FE68DFA}" destId="{D71620C5-29E2-480A-A3E0-E1609382498C}" srcOrd="0" destOrd="0" presId="urn:microsoft.com/office/officeart/2005/8/layout/hList9"/>
    <dgm:cxn modelId="{CBCBDE8D-A6D7-48C5-BD79-8F973245D862}" type="presParOf" srcId="{2B418B5D-5B94-4A61-88CB-73489FE68DFA}" destId="{4BBD4029-38E6-44A3-81EB-451E621D4ED8}" srcOrd="1" destOrd="0" presId="urn:microsoft.com/office/officeart/2005/8/layout/hList9"/>
    <dgm:cxn modelId="{AE09FDC2-9EA4-4349-8BDD-A36C281D9D17}" type="presParOf" srcId="{0442B99F-FD5D-4C04-A395-09343BE58850}" destId="{2C9F294D-4E84-4F3F-B3CF-B99312184F10}" srcOrd="7" destOrd="0" presId="urn:microsoft.com/office/officeart/2005/8/layout/hList9"/>
    <dgm:cxn modelId="{3F7F08F4-F71F-4747-990A-A1A9633F35A2}" type="presParOf" srcId="{0442B99F-FD5D-4C04-A395-09343BE58850}" destId="{FCBD1CC0-A9BB-4778-BECA-345AE7E4BF3E}" srcOrd="8" destOrd="0" presId="urn:microsoft.com/office/officeart/2005/8/layout/hList9"/>
    <dgm:cxn modelId="{833B1E23-482D-4176-8383-A9185A792CE1}" type="presParOf" srcId="{0442B99F-FD5D-4C04-A395-09343BE58850}" destId="{B8AE3DC5-6AB3-4180-86C1-FDB5976C1308}" srcOrd="9" destOrd="0" presId="urn:microsoft.com/office/officeart/2005/8/layout/hList9"/>
    <dgm:cxn modelId="{AAFDB58B-7FF9-4EA7-9DBC-B69D9908E71E}" type="presParOf" srcId="{0442B99F-FD5D-4C04-A395-09343BE58850}" destId="{EFBFF9E4-317A-4F1B-AA83-11C9AED14514}" srcOrd="10" destOrd="0" presId="urn:microsoft.com/office/officeart/2005/8/layout/hList9"/>
    <dgm:cxn modelId="{0C5EA2F4-465C-4684-A447-2EFD12E6EBC5}" type="presParOf" srcId="{0442B99F-FD5D-4C04-A395-09343BE58850}" destId="{82775B84-BAF3-4D3E-A34F-41996CCAE38D}" srcOrd="11" destOrd="0" presId="urn:microsoft.com/office/officeart/2005/8/layout/hList9"/>
    <dgm:cxn modelId="{C28095B8-0EBC-450D-90A1-9DCDCFC20C1B}" type="presParOf" srcId="{82775B84-BAF3-4D3E-A34F-41996CCAE38D}" destId="{E46C0E7D-ADC7-4127-A857-AAF8BF8507C4}" srcOrd="0" destOrd="0" presId="urn:microsoft.com/office/officeart/2005/8/layout/hList9"/>
    <dgm:cxn modelId="{1B85DD1B-2C9F-4303-834E-792DCAFE7502}" type="presParOf" srcId="{82775B84-BAF3-4D3E-A34F-41996CCAE38D}" destId="{1ED751E1-6C6F-478F-B0A5-57F717ABAE4E}" srcOrd="1" destOrd="0" presId="urn:microsoft.com/office/officeart/2005/8/layout/hList9"/>
    <dgm:cxn modelId="{107D4334-0A6F-4861-8DB5-87FEEEA0EA9A}" type="presParOf" srcId="{1ED751E1-6C6F-478F-B0A5-57F717ABAE4E}" destId="{F92D1AF4-0E07-450D-BC35-F29C4B1AE32B}" srcOrd="0" destOrd="0" presId="urn:microsoft.com/office/officeart/2005/8/layout/hList9"/>
    <dgm:cxn modelId="{51AEBDCD-BC41-4D46-9DE9-4BCD033296F2}" type="presParOf" srcId="{1ED751E1-6C6F-478F-B0A5-57F717ABAE4E}" destId="{245D7293-039F-43E7-93D8-690AC3954D1B}" srcOrd="1" destOrd="0" presId="urn:microsoft.com/office/officeart/2005/8/layout/hList9"/>
    <dgm:cxn modelId="{F3CBB522-1929-40A9-A5F1-89FAC7A49DFD}" type="presParOf" srcId="{0442B99F-FD5D-4C04-A395-09343BE58850}" destId="{DDE3F8EF-C903-45B6-BAE7-40647C029A42}" srcOrd="12" destOrd="0" presId="urn:microsoft.com/office/officeart/2005/8/layout/hList9"/>
    <dgm:cxn modelId="{CF2140E1-5951-4EE2-8B94-97D53AF6845F}" type="presParOf" srcId="{0442B99F-FD5D-4C04-A395-09343BE58850}" destId="{AF1592E9-5C53-449B-8018-5EB36BC01428}" srcOrd="13" destOrd="0" presId="urn:microsoft.com/office/officeart/2005/8/layout/hList9"/>
    <dgm:cxn modelId="{4D3C023C-259E-4650-A888-3DF679845137}" type="presParOf" srcId="{0442B99F-FD5D-4C04-A395-09343BE58850}" destId="{0CF503A4-61AE-4A48-BAAF-25E4C65B041C}" srcOrd="14" destOrd="0" presId="urn:microsoft.com/office/officeart/2005/8/layout/hList9"/>
    <dgm:cxn modelId="{D5B11C99-6605-48D3-94A9-3474E127FD81}" type="presParOf" srcId="{0442B99F-FD5D-4C04-A395-09343BE58850}" destId="{A21BC69B-195A-4AE0-ACE3-8ADC8B0F0169}" srcOrd="15" destOrd="0" presId="urn:microsoft.com/office/officeart/2005/8/layout/hList9"/>
    <dgm:cxn modelId="{24BB8240-CB90-4032-B683-4E88CBFD9968}" type="presParOf" srcId="{0442B99F-FD5D-4C04-A395-09343BE58850}" destId="{C25F1C67-0F5E-435B-AA09-A6BC112A496F}" srcOrd="16" destOrd="0" presId="urn:microsoft.com/office/officeart/2005/8/layout/hList9"/>
    <dgm:cxn modelId="{937748CE-D183-47CC-BF48-E1D78B6BC7FC}" type="presParOf" srcId="{C25F1C67-0F5E-435B-AA09-A6BC112A496F}" destId="{A43E7997-EEC8-4159-A1AE-DF94D1BF67B3}" srcOrd="0" destOrd="0" presId="urn:microsoft.com/office/officeart/2005/8/layout/hList9"/>
    <dgm:cxn modelId="{B2C989EA-EB5B-4DA7-9955-F317DA4B43DA}" type="presParOf" srcId="{C25F1C67-0F5E-435B-AA09-A6BC112A496F}" destId="{17F337AE-56EC-4282-9C14-715E286F0256}" srcOrd="1" destOrd="0" presId="urn:microsoft.com/office/officeart/2005/8/layout/hList9"/>
    <dgm:cxn modelId="{C1E124D6-EFC3-4EF1-A088-362F5340ABB8}" type="presParOf" srcId="{17F337AE-56EC-4282-9C14-715E286F0256}" destId="{DB3D7275-A85D-4283-83AA-4DBBDA0B820B}" srcOrd="0" destOrd="0" presId="urn:microsoft.com/office/officeart/2005/8/layout/hList9"/>
    <dgm:cxn modelId="{88766DEF-BAB0-4FA0-92DC-D25A6834F52A}" type="presParOf" srcId="{17F337AE-56EC-4282-9C14-715E286F0256}" destId="{BBA46FF5-35DF-41A2-B52D-896E44278258}" srcOrd="1" destOrd="0" presId="urn:microsoft.com/office/officeart/2005/8/layout/hList9"/>
    <dgm:cxn modelId="{3687D735-3017-4798-9EFE-D6C7294BC06C}" type="presParOf" srcId="{C25F1C67-0F5E-435B-AA09-A6BC112A496F}" destId="{CE75FF5F-F792-401D-818A-2502DC831081}" srcOrd="2" destOrd="0" presId="urn:microsoft.com/office/officeart/2005/8/layout/hList9"/>
    <dgm:cxn modelId="{A61ACA18-CD82-4865-826D-38F732D08F31}" type="presParOf" srcId="{CE75FF5F-F792-401D-818A-2502DC831081}" destId="{F93DC012-B895-4EBC-9350-81CA720CB27C}" srcOrd="0" destOrd="0" presId="urn:microsoft.com/office/officeart/2005/8/layout/hList9"/>
    <dgm:cxn modelId="{7B9133F0-737A-4EF5-8D17-782FBB2F4918}" type="presParOf" srcId="{CE75FF5F-F792-401D-818A-2502DC831081}" destId="{2F00B3CC-C0CA-44B1-816D-D18E6FF25B77}" srcOrd="1" destOrd="0" presId="urn:microsoft.com/office/officeart/2005/8/layout/hList9"/>
    <dgm:cxn modelId="{D24CFE52-3493-4CCA-8540-726795516A72}" type="presParOf" srcId="{C25F1C67-0F5E-435B-AA09-A6BC112A496F}" destId="{2B9B3E26-F3F9-438E-BD41-238713232914}" srcOrd="3" destOrd="0" presId="urn:microsoft.com/office/officeart/2005/8/layout/hList9"/>
    <dgm:cxn modelId="{02B7C246-C5A2-4F0A-BAE8-A66D0D0DB62B}" type="presParOf" srcId="{2B9B3E26-F3F9-438E-BD41-238713232914}" destId="{73AFB0D0-432F-4E71-8BFD-9B942E12A94C}" srcOrd="0" destOrd="0" presId="urn:microsoft.com/office/officeart/2005/8/layout/hList9"/>
    <dgm:cxn modelId="{B0A0706C-DFF9-44B1-8618-E4C620C5B836}" type="presParOf" srcId="{2B9B3E26-F3F9-438E-BD41-238713232914}" destId="{1AF68FAB-6286-4D10-9B9A-9ED202421657}" srcOrd="1" destOrd="0" presId="urn:microsoft.com/office/officeart/2005/8/layout/hList9"/>
    <dgm:cxn modelId="{D0B34C3F-EC3F-409A-AEF3-148D8ED3D220}" type="presParOf" srcId="{0442B99F-FD5D-4C04-A395-09343BE58850}" destId="{FF85034E-F8BA-4043-8E89-38BA083A26CB}" srcOrd="17" destOrd="0" presId="urn:microsoft.com/office/officeart/2005/8/layout/hList9"/>
    <dgm:cxn modelId="{DCEA2030-B5C2-45E5-AF2D-2A218DD33B80}" type="presParOf" srcId="{0442B99F-FD5D-4C04-A395-09343BE58850}" destId="{909B06FC-AD69-4F04-8940-71D59CAD11A9}" srcOrd="18" destOrd="0" presId="urn:microsoft.com/office/officeart/2005/8/layout/hList9"/>
    <dgm:cxn modelId="{4533BF7F-D932-4DC0-87F5-E45290453DF8}" type="presParOf" srcId="{0442B99F-FD5D-4C04-A395-09343BE58850}" destId="{5055178E-6BBB-4F93-B149-027DA4D2F1CC}" srcOrd="19" destOrd="0" presId="urn:microsoft.com/office/officeart/2005/8/layout/hList9"/>
    <dgm:cxn modelId="{B2256E96-956A-432F-9BD1-C348DDB8B57F}" type="presParOf" srcId="{0442B99F-FD5D-4C04-A395-09343BE58850}" destId="{A5511132-14B5-4547-9EAE-4A6FCF3074F3}" srcOrd="20" destOrd="0" presId="urn:microsoft.com/office/officeart/2005/8/layout/hList9"/>
    <dgm:cxn modelId="{AF988E96-29B2-4964-9F9E-17F856AA909E}" type="presParOf" srcId="{0442B99F-FD5D-4C04-A395-09343BE58850}" destId="{5C756ECD-CCBA-477C-89CF-11E7805A1D0C}" srcOrd="21" destOrd="0" presId="urn:microsoft.com/office/officeart/2005/8/layout/hList9"/>
    <dgm:cxn modelId="{81A40116-39FB-48DF-833E-6C075B33EF19}" type="presParOf" srcId="{5C756ECD-CCBA-477C-89CF-11E7805A1D0C}" destId="{AD69910B-82F9-4407-8082-2239E66D1F54}" srcOrd="0" destOrd="0" presId="urn:microsoft.com/office/officeart/2005/8/layout/hList9"/>
    <dgm:cxn modelId="{F6301E20-7AEF-4092-8A26-60C2A032B525}" type="presParOf" srcId="{5C756ECD-CCBA-477C-89CF-11E7805A1D0C}" destId="{06C136A0-92A5-4490-869F-3F9BE89D4FE9}" srcOrd="1" destOrd="0" presId="urn:microsoft.com/office/officeart/2005/8/layout/hList9"/>
    <dgm:cxn modelId="{CD232F22-D8FB-40E4-BD36-2EE18D84B00C}" type="presParOf" srcId="{06C136A0-92A5-4490-869F-3F9BE89D4FE9}" destId="{617A789F-4C68-4947-BFB0-B673391F66DB}" srcOrd="0" destOrd="0" presId="urn:microsoft.com/office/officeart/2005/8/layout/hList9"/>
    <dgm:cxn modelId="{60D115C9-7932-4E80-B39B-BA5BFCCE2A13}" type="presParOf" srcId="{06C136A0-92A5-4490-869F-3F9BE89D4FE9}" destId="{5FCEC1EE-6DE4-4534-8F92-AC37180E85F4}" srcOrd="1" destOrd="0" presId="urn:microsoft.com/office/officeart/2005/8/layout/hList9"/>
    <dgm:cxn modelId="{3F2CE5DB-BEE3-40B4-ADA6-5B915C317239}" type="presParOf" srcId="{0442B99F-FD5D-4C04-A395-09343BE58850}" destId="{33BEB3D3-899C-4935-A8F1-2FE825F89AB9}" srcOrd="22" destOrd="0" presId="urn:microsoft.com/office/officeart/2005/8/layout/hList9"/>
    <dgm:cxn modelId="{9194FC62-60AA-4AFD-8AAC-AE4547A849A9}" type="presParOf" srcId="{0442B99F-FD5D-4C04-A395-09343BE58850}" destId="{407D601F-8289-4176-987E-09F02E5D8938}" srcOrd="23" destOrd="0" presId="urn:microsoft.com/office/officeart/2005/8/layout/hList9"/>
    <dgm:cxn modelId="{6BDD1159-C4BD-4730-8E74-34B545104370}" type="presParOf" srcId="{0442B99F-FD5D-4C04-A395-09343BE58850}" destId="{FB961747-3811-4818-BBD7-ECA25D859CFB}" srcOrd="24" destOrd="0" presId="urn:microsoft.com/office/officeart/2005/8/layout/hList9"/>
    <dgm:cxn modelId="{5AA78EAB-F210-4A6C-BB8F-9ED4076E8865}" type="presParOf" srcId="{0442B99F-FD5D-4C04-A395-09343BE58850}" destId="{CCBA459D-9745-4730-BB43-186A9EAB6E44}" srcOrd="25" destOrd="0" presId="urn:microsoft.com/office/officeart/2005/8/layout/hList9"/>
    <dgm:cxn modelId="{EE80732A-5AA6-47B5-91DA-F8E5172E6760}" type="presParOf" srcId="{0442B99F-FD5D-4C04-A395-09343BE58850}" destId="{9B73DB24-2E28-4DC8-A6D9-5C42A68BCF5B}" srcOrd="26" destOrd="0" presId="urn:microsoft.com/office/officeart/2005/8/layout/hList9"/>
    <dgm:cxn modelId="{9FE81918-B4D4-4F0E-AB5E-9E60D633C43C}" type="presParOf" srcId="{9B73DB24-2E28-4DC8-A6D9-5C42A68BCF5B}" destId="{64C9B0AE-8415-4276-A43E-677E51D14E28}" srcOrd="0" destOrd="0" presId="urn:microsoft.com/office/officeart/2005/8/layout/hList9"/>
    <dgm:cxn modelId="{A2DBD0CA-CA3C-49FF-81FD-6FB66827B647}" type="presParOf" srcId="{9B73DB24-2E28-4DC8-A6D9-5C42A68BCF5B}" destId="{0DD191B3-58C8-46B2-BCAA-AAE1B5C8B290}" srcOrd="1" destOrd="0" presId="urn:microsoft.com/office/officeart/2005/8/layout/hList9"/>
    <dgm:cxn modelId="{D2F6EF08-D27B-43C8-A38A-F2C80B698B28}" type="presParOf" srcId="{0DD191B3-58C8-46B2-BCAA-AAE1B5C8B290}" destId="{2E014165-C079-4F8C-B044-13A1AFA56553}" srcOrd="0" destOrd="0" presId="urn:microsoft.com/office/officeart/2005/8/layout/hList9"/>
    <dgm:cxn modelId="{6967701D-522A-4EBD-BCE0-B994453079EC}" type="presParOf" srcId="{0DD191B3-58C8-46B2-BCAA-AAE1B5C8B290}" destId="{189696F6-300B-40B7-B627-9B4C029174EF}" srcOrd="1" destOrd="0" presId="urn:microsoft.com/office/officeart/2005/8/layout/hList9"/>
    <dgm:cxn modelId="{99E4116A-71A2-4CA2-B638-9F2B917DFCC1}" type="presParOf" srcId="{0442B99F-FD5D-4C04-A395-09343BE58850}" destId="{47047639-0A8A-4FD3-BEC1-5A2C4993417E}" srcOrd="27" destOrd="0" presId="urn:microsoft.com/office/officeart/2005/8/layout/hList9"/>
    <dgm:cxn modelId="{77169DA0-59F2-4BAB-AD5F-49F8613CD0F9}" type="presParOf" srcId="{0442B99F-FD5D-4C04-A395-09343BE58850}" destId="{2C184375-8BE8-4204-92EC-2817B17B95B5}" srcOrd="28" destOrd="0" presId="urn:microsoft.com/office/officeart/2005/8/layout/hList9"/>
    <dgm:cxn modelId="{81BC5C05-B0E6-43BD-9FD7-E26C12143BFC}" type="presParOf" srcId="{0442B99F-FD5D-4C04-A395-09343BE58850}" destId="{E7F51105-2E42-4077-BB8A-C12FE6C9F889}" srcOrd="29" destOrd="0" presId="urn:microsoft.com/office/officeart/2005/8/layout/hList9"/>
    <dgm:cxn modelId="{D54AB836-7C99-4EC1-A587-D2EA1B2BC9DD}" type="presParOf" srcId="{0442B99F-FD5D-4C04-A395-09343BE58850}" destId="{DEECE1CE-C5E8-4530-B636-134DDF832774}" srcOrd="30" destOrd="0" presId="urn:microsoft.com/office/officeart/2005/8/layout/hList9"/>
    <dgm:cxn modelId="{F3A5E7DC-6DD7-4E48-BBF3-35842F599B47}" type="presParOf" srcId="{0442B99F-FD5D-4C04-A395-09343BE58850}" destId="{03C04B69-533B-433C-A664-6159780FBDD7}" srcOrd="31" destOrd="0" presId="urn:microsoft.com/office/officeart/2005/8/layout/hList9"/>
    <dgm:cxn modelId="{219FEFB0-436B-4697-953C-B8DDBBCD289F}" type="presParOf" srcId="{03C04B69-533B-433C-A664-6159780FBDD7}" destId="{8470415F-A32D-4C88-B06F-162590B34466}" srcOrd="0" destOrd="0" presId="urn:microsoft.com/office/officeart/2005/8/layout/hList9"/>
    <dgm:cxn modelId="{2F5DCC4F-E182-4F25-8009-87FE3EAE3742}" type="presParOf" srcId="{03C04B69-533B-433C-A664-6159780FBDD7}" destId="{C7B602A8-8F30-4DEB-A98A-F273BEC7926F}" srcOrd="1" destOrd="0" presId="urn:microsoft.com/office/officeart/2005/8/layout/hList9"/>
    <dgm:cxn modelId="{20C857E6-5D07-4338-A353-886702B6370B}" type="presParOf" srcId="{C7B602A8-8F30-4DEB-A98A-F273BEC7926F}" destId="{DAF18936-8B02-4BD6-B104-646F94564AC7}" srcOrd="0" destOrd="0" presId="urn:microsoft.com/office/officeart/2005/8/layout/hList9"/>
    <dgm:cxn modelId="{322CAEFB-BD00-4EC6-AFE4-6BE865161432}" type="presParOf" srcId="{C7B602A8-8F30-4DEB-A98A-F273BEC7926F}" destId="{82D5677A-1E56-4952-BFEB-419BC6017541}" srcOrd="1" destOrd="0" presId="urn:microsoft.com/office/officeart/2005/8/layout/hList9"/>
    <dgm:cxn modelId="{D4BE96E1-6943-49F8-BD24-34B51573030C}" type="presParOf" srcId="{0442B99F-FD5D-4C04-A395-09343BE58850}" destId="{E316AF63-B8DA-4B89-B050-B98E90077BA6}" srcOrd="32" destOrd="0" presId="urn:microsoft.com/office/officeart/2005/8/layout/hList9"/>
    <dgm:cxn modelId="{8471A30B-95BB-441A-8002-56AEBAB66F1E}" type="presParOf" srcId="{0442B99F-FD5D-4C04-A395-09343BE58850}" destId="{2A41A1B4-C70C-4CAC-A6A2-7DC694AFF62F}" srcOrd="33" destOrd="0" presId="urn:microsoft.com/office/officeart/2005/8/layout/hList9"/>
    <dgm:cxn modelId="{1720955E-C142-4837-A925-E2BF688A6640}" type="presParOf" srcId="{0442B99F-FD5D-4C04-A395-09343BE58850}" destId="{00224B96-E12F-45A4-85A9-8C7371A93C0D}" srcOrd="34" destOrd="0" presId="urn:microsoft.com/office/officeart/2005/8/layout/hList9"/>
    <dgm:cxn modelId="{D309A117-2914-4587-9626-A436BC06F098}" type="presParOf" srcId="{0442B99F-FD5D-4C04-A395-09343BE58850}" destId="{CA77069F-BC09-40AB-9145-0E30A0AD1CCD}" srcOrd="35" destOrd="0" presId="urn:microsoft.com/office/officeart/2005/8/layout/hList9"/>
    <dgm:cxn modelId="{7C41179F-B18A-4DEA-AD7A-B1D903DB4947}" type="presParOf" srcId="{0442B99F-FD5D-4C04-A395-09343BE58850}" destId="{E795906B-9FB5-4F7D-B1D1-DF1275D05CF6}" srcOrd="36" destOrd="0" presId="urn:microsoft.com/office/officeart/2005/8/layout/hList9"/>
    <dgm:cxn modelId="{1E8C16C3-EB2A-4590-B289-EFF01953A5B7}" type="presParOf" srcId="{E795906B-9FB5-4F7D-B1D1-DF1275D05CF6}" destId="{982A83B1-60BE-4E59-9747-45968C8F964C}" srcOrd="0" destOrd="0" presId="urn:microsoft.com/office/officeart/2005/8/layout/hList9"/>
    <dgm:cxn modelId="{4FBC7BFB-9956-49CE-A53A-FA34CA1677BF}" type="presParOf" srcId="{E795906B-9FB5-4F7D-B1D1-DF1275D05CF6}" destId="{1D451C5A-1CC5-47C9-B557-65EAE9BE6B23}" srcOrd="1" destOrd="0" presId="urn:microsoft.com/office/officeart/2005/8/layout/hList9"/>
    <dgm:cxn modelId="{6585B2D6-0339-41AF-B40A-8424FEB747B0}" type="presParOf" srcId="{1D451C5A-1CC5-47C9-B557-65EAE9BE6B23}" destId="{6E10E9B0-92AC-455D-9C61-A52E2ADC925C}" srcOrd="0" destOrd="0" presId="urn:microsoft.com/office/officeart/2005/8/layout/hList9"/>
    <dgm:cxn modelId="{AE372750-B813-4423-928B-2DE83A9E3B19}" type="presParOf" srcId="{1D451C5A-1CC5-47C9-B557-65EAE9BE6B23}" destId="{1855B0D2-FCD1-4063-AAA3-25B8F615FE3B}" srcOrd="1" destOrd="0" presId="urn:microsoft.com/office/officeart/2005/8/layout/hList9"/>
    <dgm:cxn modelId="{64135B80-9182-412C-AB8B-3FF2A0E9849C}" type="presParOf" srcId="{0442B99F-FD5D-4C04-A395-09343BE58850}" destId="{75C2AD76-7C89-424D-A99C-2EDA36D0A6A5}" srcOrd="37" destOrd="0" presId="urn:microsoft.com/office/officeart/2005/8/layout/hList9"/>
    <dgm:cxn modelId="{58BCD72F-6274-4496-BED9-3709539F5AB4}" type="presParOf" srcId="{0442B99F-FD5D-4C04-A395-09343BE58850}" destId="{89F97232-9FD5-4245-A44B-DFA403149D90}" srcOrd="38" destOrd="0" presId="urn:microsoft.com/office/officeart/2005/8/layout/hLis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4682EDB-152C-416A-A562-D3478B4852BE}"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en-US"/>
        </a:p>
      </dgm:t>
    </dgm:pt>
    <dgm:pt modelId="{D51462F6-28B9-4095-A89B-993785E50505}">
      <dgm:prSet phldrT="[Text]" custT="1"/>
      <dgm:spPr>
        <a:blipFill>
          <a:blip xmlns:r="http://schemas.openxmlformats.org/officeDocument/2006/relationships" r:embed="rId1"/>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20B93663-B6B4-41DE-86D6-78EEC5C7C2B4}" type="parTrans" cxnId="{D102D827-991F-44F0-A740-4B858943A669}">
      <dgm:prSet/>
      <dgm:spPr/>
      <dgm:t>
        <a:bodyPr/>
        <a:lstStyle/>
        <a:p>
          <a:endParaRPr lang="en-US"/>
        </a:p>
      </dgm:t>
    </dgm:pt>
    <dgm:pt modelId="{16769D66-C735-4872-8E6D-AA7CAA4C45E1}" type="sibTrans" cxnId="{D102D827-991F-44F0-A740-4B858943A669}">
      <dgm:prSet/>
      <dgm:spPr/>
      <dgm:t>
        <a:bodyPr/>
        <a:lstStyle/>
        <a:p>
          <a:endParaRPr lang="en-US"/>
        </a:p>
      </dgm:t>
    </dgm:pt>
    <dgm:pt modelId="{7049C50B-36E9-4FF4-AA33-7CA10265BF1F}">
      <dgm:prSet phldrT="[Text]" custT="1"/>
      <dgm:spPr>
        <a:solidFill>
          <a:srgbClr val="BFBFBF"/>
        </a:solidFill>
        <a:ln>
          <a:noFill/>
        </a:ln>
      </dgm:spPr>
      <dgm:t>
        <a:bodyPr rIns="274320"/>
        <a:lstStyle/>
        <a:p>
          <a:pPr algn="ctr"/>
          <a:r>
            <a:rPr lang="en-US" sz="1800" dirty="0" smtClean="0">
              <a:solidFill>
                <a:srgbClr val="FFFFFF"/>
              </a:solidFill>
            </a:rPr>
            <a:t>Brand Imagery 3 </a:t>
          </a:r>
          <a:endParaRPr lang="en-US" sz="1800" dirty="0">
            <a:solidFill>
              <a:srgbClr val="FFFFFF"/>
            </a:solidFill>
          </a:endParaRPr>
        </a:p>
      </dgm:t>
    </dgm:pt>
    <dgm:pt modelId="{DB46852E-DC69-4686-A03B-720D4A5404B3}" type="parTrans" cxnId="{C4806651-84F2-477A-8A58-F821780738E0}">
      <dgm:prSet/>
      <dgm:spPr/>
      <dgm:t>
        <a:bodyPr/>
        <a:lstStyle/>
        <a:p>
          <a:endParaRPr lang="en-US"/>
        </a:p>
      </dgm:t>
    </dgm:pt>
    <dgm:pt modelId="{7E90867C-7092-4646-8E62-6B8CB0220464}" type="sibTrans" cxnId="{C4806651-84F2-477A-8A58-F821780738E0}">
      <dgm:prSet/>
      <dgm:spPr/>
      <dgm:t>
        <a:bodyPr/>
        <a:lstStyle/>
        <a:p>
          <a:endParaRPr lang="en-US"/>
        </a:p>
      </dgm:t>
    </dgm:pt>
    <dgm:pt modelId="{7B09E43F-4F2C-46FB-9889-01169F0AFAA3}">
      <dgm:prSet phldrT="[Text]" custT="1"/>
      <dgm:spPr>
        <a:blipFill>
          <a:blip xmlns:r="http://schemas.openxmlformats.org/officeDocument/2006/relationships" r:embed="rId2"/>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CA2E8FC9-8363-49DF-BAB5-510F9BBC6FE9}" type="parTrans" cxnId="{BF0B4F65-B7F8-4FB3-888A-CAB3A6BE6CC3}">
      <dgm:prSet/>
      <dgm:spPr/>
      <dgm:t>
        <a:bodyPr/>
        <a:lstStyle/>
        <a:p>
          <a:endParaRPr lang="en-US"/>
        </a:p>
      </dgm:t>
    </dgm:pt>
    <dgm:pt modelId="{32B778DC-209A-486F-A808-C1529FD95646}" type="sibTrans" cxnId="{BF0B4F65-B7F8-4FB3-888A-CAB3A6BE6CC3}">
      <dgm:prSet/>
      <dgm:spPr/>
      <dgm:t>
        <a:bodyPr/>
        <a:lstStyle/>
        <a:p>
          <a:endParaRPr lang="en-US"/>
        </a:p>
      </dgm:t>
    </dgm:pt>
    <dgm:pt modelId="{21A54394-56DD-4181-BB97-BB470171AE39}">
      <dgm:prSet phldrT="[Text]" custT="1"/>
      <dgm:spPr>
        <a:solidFill>
          <a:srgbClr val="A6A6A6"/>
        </a:solidFill>
        <a:ln>
          <a:noFill/>
        </a:ln>
      </dgm:spPr>
      <dgm:t>
        <a:bodyPr rIns="274320"/>
        <a:lstStyle/>
        <a:p>
          <a:pPr algn="ctr"/>
          <a:r>
            <a:rPr lang="en-US" sz="2000" dirty="0" smtClean="0">
              <a:solidFill>
                <a:srgbClr val="FFFFFF"/>
              </a:solidFill>
            </a:rPr>
            <a:t>Income</a:t>
          </a:r>
          <a:endParaRPr lang="en-US" sz="2000" dirty="0">
            <a:solidFill>
              <a:srgbClr val="FFFFFF"/>
            </a:solidFill>
          </a:endParaRPr>
        </a:p>
      </dgm:t>
    </dgm:pt>
    <dgm:pt modelId="{A0DEDE4F-0455-4E37-B464-6FA4CE794450}" type="parTrans" cxnId="{69D344CC-85A0-4838-8F5F-C1A98DCC502F}">
      <dgm:prSet/>
      <dgm:spPr/>
      <dgm:t>
        <a:bodyPr/>
        <a:lstStyle/>
        <a:p>
          <a:endParaRPr lang="en-US"/>
        </a:p>
      </dgm:t>
    </dgm:pt>
    <dgm:pt modelId="{80E99721-DEEC-4624-9AB6-3412D1B03FA1}" type="sibTrans" cxnId="{69D344CC-85A0-4838-8F5F-C1A98DCC502F}">
      <dgm:prSet/>
      <dgm:spPr/>
      <dgm:t>
        <a:bodyPr/>
        <a:lstStyle/>
        <a:p>
          <a:endParaRPr lang="en-US"/>
        </a:p>
      </dgm:t>
    </dgm:pt>
    <dgm:pt modelId="{B389E4E7-5C41-40E3-BFA8-34C9717011E0}">
      <dgm:prSet custT="1"/>
      <dgm:spPr>
        <a:blipFill>
          <a:blip xmlns:r="http://schemas.openxmlformats.org/officeDocument/2006/relationships" r:embed="rId3"/>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6E107221-F1E8-40D5-B50F-779FE5D5C4A9}" type="parTrans" cxnId="{83975A53-541B-4F6B-9D93-E82DF997CD1D}">
      <dgm:prSet/>
      <dgm:spPr/>
      <dgm:t>
        <a:bodyPr/>
        <a:lstStyle/>
        <a:p>
          <a:endParaRPr lang="en-US"/>
        </a:p>
      </dgm:t>
    </dgm:pt>
    <dgm:pt modelId="{1CB656DD-F820-4E7C-A829-A7BF7FF9B84E}" type="sibTrans" cxnId="{83975A53-541B-4F6B-9D93-E82DF997CD1D}">
      <dgm:prSet/>
      <dgm:spPr/>
      <dgm:t>
        <a:bodyPr/>
        <a:lstStyle/>
        <a:p>
          <a:endParaRPr lang="en-US"/>
        </a:p>
      </dgm:t>
    </dgm:pt>
    <dgm:pt modelId="{DC03E4C6-CF03-4142-92CF-C0521F6E49C5}">
      <dgm:prSet custT="1"/>
      <dgm:spPr>
        <a:blipFill>
          <a:blip xmlns:r="http://schemas.openxmlformats.org/officeDocument/2006/relationships" r:embed="rId4"/>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3F08C9B5-C168-4E6E-AC53-2F885459EAAE}" type="parTrans" cxnId="{E4BD15C6-BD80-41A7-9655-5ACE1DA054CD}">
      <dgm:prSet/>
      <dgm:spPr/>
      <dgm:t>
        <a:bodyPr/>
        <a:lstStyle/>
        <a:p>
          <a:endParaRPr lang="en-US"/>
        </a:p>
      </dgm:t>
    </dgm:pt>
    <dgm:pt modelId="{7E01305A-461D-4960-8FFC-F58703151891}" type="sibTrans" cxnId="{E4BD15C6-BD80-41A7-9655-5ACE1DA054CD}">
      <dgm:prSet/>
      <dgm:spPr/>
      <dgm:t>
        <a:bodyPr/>
        <a:lstStyle/>
        <a:p>
          <a:endParaRPr lang="en-US"/>
        </a:p>
      </dgm:t>
    </dgm:pt>
    <dgm:pt modelId="{4A1410C0-8F71-40B6-88E1-99D7E5715612}">
      <dgm:prSet custT="1"/>
      <dgm:spPr>
        <a:solidFill>
          <a:srgbClr val="7F7F7F"/>
        </a:solidFill>
        <a:ln>
          <a:noFill/>
        </a:ln>
        <a:effectLst/>
      </dgm:spPr>
      <dgm:t>
        <a:bodyPr rIns="274320"/>
        <a:lstStyle/>
        <a:p>
          <a:pPr algn="ctr"/>
          <a:r>
            <a:rPr lang="en-US" sz="1600" dirty="0" smtClean="0">
              <a:solidFill>
                <a:srgbClr val="FFFFFF"/>
              </a:solidFill>
            </a:rPr>
            <a:t>Brand Imagery 2 </a:t>
          </a:r>
          <a:endParaRPr lang="en-US" sz="1600" dirty="0">
            <a:solidFill>
              <a:srgbClr val="FFFFFF"/>
            </a:solidFill>
          </a:endParaRPr>
        </a:p>
      </dgm:t>
    </dgm:pt>
    <dgm:pt modelId="{6831A14A-9781-4DA3-9CAA-1A658F919C0F}" type="parTrans" cxnId="{DC658FC8-8357-4A00-8C3A-821FDD6B1383}">
      <dgm:prSet/>
      <dgm:spPr/>
      <dgm:t>
        <a:bodyPr/>
        <a:lstStyle/>
        <a:p>
          <a:endParaRPr lang="en-US"/>
        </a:p>
      </dgm:t>
    </dgm:pt>
    <dgm:pt modelId="{C835B916-C6FA-46BA-82FB-1300EF521EB2}" type="sibTrans" cxnId="{DC658FC8-8357-4A00-8C3A-821FDD6B1383}">
      <dgm:prSet/>
      <dgm:spPr/>
      <dgm:t>
        <a:bodyPr/>
        <a:lstStyle/>
        <a:p>
          <a:endParaRPr lang="en-US"/>
        </a:p>
      </dgm:t>
    </dgm:pt>
    <dgm:pt modelId="{AD5AE90F-13E7-40DC-A3F8-1C7F8D1A3675}">
      <dgm:prSet custT="1"/>
      <dgm:spPr>
        <a:solidFill>
          <a:srgbClr val="595959"/>
        </a:solidFill>
        <a:ln>
          <a:noFill/>
        </a:ln>
        <a:effectLst/>
      </dgm:spPr>
      <dgm:t>
        <a:bodyPr lIns="0" rIns="274320"/>
        <a:lstStyle/>
        <a:p>
          <a:pPr algn="ctr"/>
          <a:r>
            <a:rPr lang="en-US" sz="2000" dirty="0" smtClean="0">
              <a:solidFill>
                <a:srgbClr val="FFFFFF"/>
              </a:solidFill>
            </a:rPr>
            <a:t>Brand Imagery 10</a:t>
          </a:r>
          <a:endParaRPr lang="en-US" sz="1600" b="1" dirty="0"/>
        </a:p>
      </dgm:t>
    </dgm:pt>
    <dgm:pt modelId="{0732C778-815A-42FD-B155-45706C6C41DE}" type="parTrans" cxnId="{0D6B03A4-9428-485C-92EA-0B763D826AD0}">
      <dgm:prSet/>
      <dgm:spPr/>
      <dgm:t>
        <a:bodyPr/>
        <a:lstStyle/>
        <a:p>
          <a:endParaRPr lang="en-US"/>
        </a:p>
      </dgm:t>
    </dgm:pt>
    <dgm:pt modelId="{944729E1-FD8F-4AC1-AA6F-A91607ADDDC8}" type="sibTrans" cxnId="{0D6B03A4-9428-485C-92EA-0B763D826AD0}">
      <dgm:prSet/>
      <dgm:spPr/>
      <dgm:t>
        <a:bodyPr/>
        <a:lstStyle/>
        <a:p>
          <a:endParaRPr lang="en-US"/>
        </a:p>
      </dgm:t>
    </dgm:pt>
    <dgm:pt modelId="{A4EB26BB-0396-4CA4-B07C-72CE5869A7D6}">
      <dgm:prSet custT="1"/>
      <dgm:spPr>
        <a:solidFill>
          <a:srgbClr val="595959"/>
        </a:solidFill>
        <a:ln>
          <a:noFill/>
        </a:ln>
        <a:effectLst/>
      </dgm:spPr>
      <dgm:t>
        <a:bodyPr lIns="0" rIns="274320"/>
        <a:lstStyle/>
        <a:p>
          <a:r>
            <a:rPr lang="en-US" sz="1400" dirty="0" smtClean="0">
              <a:solidFill>
                <a:srgbClr val="FFFFFF"/>
              </a:solidFill>
            </a:rPr>
            <a:t>Brand Imagery 8</a:t>
          </a:r>
          <a:endParaRPr lang="en-US" sz="1400" b="1" dirty="0"/>
        </a:p>
      </dgm:t>
    </dgm:pt>
    <dgm:pt modelId="{8EEA87B3-B437-45D2-9A23-538A1552B513}" type="parTrans" cxnId="{8B49C589-74CB-43AA-B004-94449FFA48C9}">
      <dgm:prSet/>
      <dgm:spPr/>
      <dgm:t>
        <a:bodyPr/>
        <a:lstStyle/>
        <a:p>
          <a:endParaRPr lang="en-US"/>
        </a:p>
      </dgm:t>
    </dgm:pt>
    <dgm:pt modelId="{41FFC3E3-8036-4295-AE1E-8869DC8D53B1}" type="sibTrans" cxnId="{8B49C589-74CB-43AA-B004-94449FFA48C9}">
      <dgm:prSet/>
      <dgm:spPr/>
      <dgm:t>
        <a:bodyPr/>
        <a:lstStyle/>
        <a:p>
          <a:endParaRPr lang="en-US"/>
        </a:p>
      </dgm:t>
    </dgm:pt>
    <dgm:pt modelId="{532BD6D7-FD2B-4D59-9334-8355994C5227}">
      <dgm:prSet custT="1"/>
      <dgm:spPr>
        <a:solidFill>
          <a:srgbClr val="595959"/>
        </a:solidFill>
        <a:ln>
          <a:noFill/>
        </a:ln>
        <a:effectLst/>
      </dgm:spPr>
      <dgm:t>
        <a:bodyPr lIns="0" rIns="274320"/>
        <a:lstStyle/>
        <a:p>
          <a:r>
            <a:rPr lang="en-US" sz="1400" dirty="0" smtClean="0">
              <a:solidFill>
                <a:srgbClr val="FFFFFF"/>
              </a:solidFill>
            </a:rPr>
            <a:t>Brand Imagery 9</a:t>
          </a:r>
          <a:endParaRPr lang="en-US" sz="1400" b="1" dirty="0"/>
        </a:p>
      </dgm:t>
    </dgm:pt>
    <dgm:pt modelId="{FD276F4C-4B61-4435-B2B8-561EF72F9085}" type="parTrans" cxnId="{67141DCD-31AD-4C02-8545-A306A9A0774C}">
      <dgm:prSet/>
      <dgm:spPr/>
      <dgm:t>
        <a:bodyPr/>
        <a:lstStyle/>
        <a:p>
          <a:endParaRPr lang="en-US"/>
        </a:p>
      </dgm:t>
    </dgm:pt>
    <dgm:pt modelId="{FBAA4325-F89D-4E8A-9C27-41B73288E655}" type="sibTrans" cxnId="{67141DCD-31AD-4C02-8545-A306A9A0774C}">
      <dgm:prSet/>
      <dgm:spPr/>
      <dgm:t>
        <a:bodyPr/>
        <a:lstStyle/>
        <a:p>
          <a:endParaRPr lang="en-US"/>
        </a:p>
      </dgm:t>
    </dgm:pt>
    <dgm:pt modelId="{0F03926A-17D3-43FB-A136-02ADABBD2400}">
      <dgm:prSet custT="1"/>
      <dgm:spPr>
        <a:solidFill>
          <a:srgbClr val="595959"/>
        </a:solidFill>
        <a:ln>
          <a:noFill/>
        </a:ln>
        <a:effectLst/>
      </dgm:spPr>
      <dgm:t>
        <a:bodyPr lIns="0" rIns="274320"/>
        <a:lstStyle/>
        <a:p>
          <a:r>
            <a:rPr lang="en-US" sz="1200" dirty="0" smtClean="0">
              <a:solidFill>
                <a:srgbClr val="FFFFFF"/>
              </a:solidFill>
            </a:rPr>
            <a:t>Brand Imagery 5</a:t>
          </a:r>
          <a:endParaRPr lang="en-US" sz="1200" b="1" dirty="0"/>
        </a:p>
      </dgm:t>
    </dgm:pt>
    <dgm:pt modelId="{B97FDE9E-A0CE-436D-A677-311341B7BDDA}" type="parTrans" cxnId="{6F5BAF43-8BA3-4F94-8FD2-F544B452B396}">
      <dgm:prSet/>
      <dgm:spPr/>
      <dgm:t>
        <a:bodyPr/>
        <a:lstStyle/>
        <a:p>
          <a:endParaRPr lang="en-US"/>
        </a:p>
      </dgm:t>
    </dgm:pt>
    <dgm:pt modelId="{A0FD4E4E-DD86-43AE-979E-4BCC45B4D439}" type="sibTrans" cxnId="{6F5BAF43-8BA3-4F94-8FD2-F544B452B396}">
      <dgm:prSet/>
      <dgm:spPr/>
      <dgm:t>
        <a:bodyPr/>
        <a:lstStyle/>
        <a:p>
          <a:endParaRPr lang="en-US"/>
        </a:p>
      </dgm:t>
    </dgm:pt>
    <dgm:pt modelId="{053C0954-EFBA-4084-8317-3ADB2AE5D201}">
      <dgm:prSet phldrT="[Text]" custT="1"/>
      <dgm:spPr>
        <a:blipFill>
          <a:blip xmlns:r="http://schemas.openxmlformats.org/officeDocument/2006/relationships" r:embed="rId5"/>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69D94DF0-BEFA-4EA3-9573-37111D9F8135}" type="parTrans" cxnId="{5A048C9A-051E-44DB-AC94-7A6FBD92F643}">
      <dgm:prSet/>
      <dgm:spPr/>
      <dgm:t>
        <a:bodyPr/>
        <a:lstStyle/>
        <a:p>
          <a:endParaRPr lang="en-US"/>
        </a:p>
      </dgm:t>
    </dgm:pt>
    <dgm:pt modelId="{E84D622D-DD0C-4ED0-A000-1242CFAFBEA1}" type="sibTrans" cxnId="{5A048C9A-051E-44DB-AC94-7A6FBD92F643}">
      <dgm:prSet/>
      <dgm:spPr/>
      <dgm:t>
        <a:bodyPr/>
        <a:lstStyle/>
        <a:p>
          <a:endParaRPr lang="en-US"/>
        </a:p>
      </dgm:t>
    </dgm:pt>
    <dgm:pt modelId="{D2613901-7482-4BF6-AB94-3BA94785DC5A}">
      <dgm:prSet phldrT="[Text]" custT="1"/>
      <dgm:spPr>
        <a:blipFill>
          <a:blip xmlns:r="http://schemas.openxmlformats.org/officeDocument/2006/relationships" r:embed="rId6"/>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B238F2D5-1553-4330-8A04-6E4EC136E6A2}" type="parTrans" cxnId="{A57A2001-4C5F-4802-BB30-7C915FC59938}">
      <dgm:prSet/>
      <dgm:spPr/>
      <dgm:t>
        <a:bodyPr/>
        <a:lstStyle/>
        <a:p>
          <a:endParaRPr lang="en-US"/>
        </a:p>
      </dgm:t>
    </dgm:pt>
    <dgm:pt modelId="{4E4917F8-6C5C-460C-8038-6D7B05EFC594}" type="sibTrans" cxnId="{A57A2001-4C5F-4802-BB30-7C915FC59938}">
      <dgm:prSet/>
      <dgm:spPr/>
      <dgm:t>
        <a:bodyPr/>
        <a:lstStyle/>
        <a:p>
          <a:endParaRPr lang="en-US"/>
        </a:p>
      </dgm:t>
    </dgm:pt>
    <dgm:pt modelId="{0A0EA280-12C8-417C-B455-F2FE45AC8B48}">
      <dgm:prSet phldrT="[Text]" custT="1"/>
      <dgm:spPr>
        <a:blipFill>
          <a:blip xmlns:r="http://schemas.openxmlformats.org/officeDocument/2006/relationships" r:embed="rId7"/>
          <a:stretch>
            <a:fillRect/>
          </a:stretch>
        </a:blipFill>
        <a:ln>
          <a:noFill/>
        </a:ln>
        <a:effectLst>
          <a:outerShdw blurRad="50800" dist="38100" dir="2700000" algn="tl" rotWithShape="0">
            <a:prstClr val="black">
              <a:alpha val="40000"/>
            </a:prstClr>
          </a:outerShdw>
        </a:effectLst>
      </dgm:spPr>
      <dgm:t>
        <a:bodyPr/>
        <a:lstStyle/>
        <a:p>
          <a:r>
            <a:rPr lang="en-US">
              <a:noFill/>
            </a:rPr>
            <a:t> </a:t>
          </a:r>
        </a:p>
      </dgm:t>
    </dgm:pt>
    <dgm:pt modelId="{0CB841CB-99F2-41A9-8A36-FC42DFC33F24}" type="sibTrans" cxnId="{CBEE1A20-029B-4174-9BA7-C4D906778397}">
      <dgm:prSet/>
      <dgm:spPr/>
      <dgm:t>
        <a:bodyPr/>
        <a:lstStyle/>
        <a:p>
          <a:endParaRPr lang="en-US"/>
        </a:p>
      </dgm:t>
    </dgm:pt>
    <dgm:pt modelId="{C3654B94-A3D8-4B34-99E0-B27AF7841A35}" type="parTrans" cxnId="{CBEE1A20-029B-4174-9BA7-C4D906778397}">
      <dgm:prSet/>
      <dgm:spPr/>
      <dgm:t>
        <a:bodyPr/>
        <a:lstStyle/>
        <a:p>
          <a:endParaRPr lang="en-US"/>
        </a:p>
      </dgm:t>
    </dgm:pt>
    <dgm:pt modelId="{0442B99F-FD5D-4C04-A395-09343BE58850}" type="pres">
      <dgm:prSet presAssocID="{D4682EDB-152C-416A-A562-D3478B4852BE}" presName="list" presStyleCnt="0">
        <dgm:presLayoutVars>
          <dgm:dir/>
          <dgm:animLvl val="lvl"/>
        </dgm:presLayoutVars>
      </dgm:prSet>
      <dgm:spPr/>
      <dgm:t>
        <a:bodyPr/>
        <a:lstStyle/>
        <a:p>
          <a:endParaRPr lang="en-US"/>
        </a:p>
      </dgm:t>
    </dgm:pt>
    <dgm:pt modelId="{151FA6CF-67CE-48D1-BAD8-3519B7476C74}" type="pres">
      <dgm:prSet presAssocID="{D51462F6-28B9-4095-A89B-993785E50505}" presName="posSpace" presStyleCnt="0"/>
      <dgm:spPr/>
    </dgm:pt>
    <dgm:pt modelId="{C4838C0C-7272-41F0-ACF9-5D882132519F}" type="pres">
      <dgm:prSet presAssocID="{D51462F6-28B9-4095-A89B-993785E50505}" presName="vertFlow" presStyleCnt="0"/>
      <dgm:spPr/>
    </dgm:pt>
    <dgm:pt modelId="{D8B20639-EF23-4621-898E-512369B26518}" type="pres">
      <dgm:prSet presAssocID="{D51462F6-28B9-4095-A89B-993785E50505}" presName="topSpace" presStyleCnt="0"/>
      <dgm:spPr/>
    </dgm:pt>
    <dgm:pt modelId="{B7ADD0E7-8118-4833-BD8E-8001AE1ACF9F}" type="pres">
      <dgm:prSet presAssocID="{D51462F6-28B9-4095-A89B-993785E50505}" presName="firstComp" presStyleCnt="0"/>
      <dgm:spPr/>
    </dgm:pt>
    <dgm:pt modelId="{8768483D-3B41-4C5B-8CA4-299C223B5DA1}" type="pres">
      <dgm:prSet presAssocID="{D51462F6-28B9-4095-A89B-993785E50505}" presName="firstChild" presStyleLbl="bgAccFollowNode1" presStyleIdx="0" presStyleCnt="10" custScaleX="206144" custScaleY="647375" custLinFactX="8088" custLinFactNeighborX="100000" custLinFactNeighborY="35109"/>
      <dgm:spPr>
        <a:prstGeom prst="ellipse">
          <a:avLst/>
        </a:prstGeom>
      </dgm:spPr>
      <dgm:t>
        <a:bodyPr/>
        <a:lstStyle/>
        <a:p>
          <a:endParaRPr lang="en-US"/>
        </a:p>
      </dgm:t>
    </dgm:pt>
    <dgm:pt modelId="{4A60AA19-D4DE-43AF-9E27-0B483BB89C75}" type="pres">
      <dgm:prSet presAssocID="{D51462F6-28B9-4095-A89B-993785E50505}" presName="firstChildTx" presStyleLbl="bgAccFollowNode1" presStyleIdx="0" presStyleCnt="10">
        <dgm:presLayoutVars>
          <dgm:bulletEnabled val="1"/>
        </dgm:presLayoutVars>
      </dgm:prSet>
      <dgm:spPr/>
      <dgm:t>
        <a:bodyPr/>
        <a:lstStyle/>
        <a:p>
          <a:endParaRPr lang="en-US"/>
        </a:p>
      </dgm:t>
    </dgm:pt>
    <dgm:pt modelId="{B2E09C79-1434-4AC8-9D53-646DEB9C845C}" type="pres">
      <dgm:prSet presAssocID="{D51462F6-28B9-4095-A89B-993785E50505}" presName="negSpace" presStyleCnt="0"/>
      <dgm:spPr/>
    </dgm:pt>
    <dgm:pt modelId="{A51EEC41-7F68-4654-B787-F797CC89AE9A}" type="pres">
      <dgm:prSet presAssocID="{D51462F6-28B9-4095-A89B-993785E50505}" presName="circle" presStyleLbl="node1" presStyleIdx="0" presStyleCnt="8" custScaleX="229661" custScaleY="223828" custLinFactNeighborX="-74451" custLinFactNeighborY="25967"/>
      <dgm:spPr/>
      <dgm:t>
        <a:bodyPr/>
        <a:lstStyle/>
        <a:p>
          <a:endParaRPr lang="en-US"/>
        </a:p>
      </dgm:t>
    </dgm:pt>
    <dgm:pt modelId="{AF2F7994-61E0-4572-B1BF-B562CD0CAAD6}" type="pres">
      <dgm:prSet presAssocID="{16769D66-C735-4872-8E6D-AA7CAA4C45E1}" presName="transSpace" presStyleCnt="0"/>
      <dgm:spPr/>
    </dgm:pt>
    <dgm:pt modelId="{987A2086-3F50-4660-96C5-AB1C127A7E06}" type="pres">
      <dgm:prSet presAssocID="{7B09E43F-4F2C-46FB-9889-01169F0AFAA3}" presName="posSpace" presStyleCnt="0"/>
      <dgm:spPr/>
    </dgm:pt>
    <dgm:pt modelId="{2432DD58-5943-4116-8B53-63BB9F237FB9}" type="pres">
      <dgm:prSet presAssocID="{7B09E43F-4F2C-46FB-9889-01169F0AFAA3}" presName="vertFlow" presStyleCnt="0"/>
      <dgm:spPr/>
    </dgm:pt>
    <dgm:pt modelId="{A69E01CA-24A1-4646-B05C-4FE43AFAB5F3}" type="pres">
      <dgm:prSet presAssocID="{7B09E43F-4F2C-46FB-9889-01169F0AFAA3}" presName="topSpace" presStyleCnt="0"/>
      <dgm:spPr/>
    </dgm:pt>
    <dgm:pt modelId="{2B418B5D-5B94-4A61-88CB-73489FE68DFA}" type="pres">
      <dgm:prSet presAssocID="{7B09E43F-4F2C-46FB-9889-01169F0AFAA3}" presName="firstComp" presStyleCnt="0"/>
      <dgm:spPr/>
    </dgm:pt>
    <dgm:pt modelId="{D71620C5-29E2-480A-A3E0-E1609382498C}" type="pres">
      <dgm:prSet presAssocID="{7B09E43F-4F2C-46FB-9889-01169F0AFAA3}" presName="firstChild" presStyleLbl="bgAccFollowNode1" presStyleIdx="1" presStyleCnt="10" custScaleX="194200" custScaleY="550935" custLinFactY="21021" custLinFactNeighborX="39231" custLinFactNeighborY="100000"/>
      <dgm:spPr>
        <a:prstGeom prst="ellipse">
          <a:avLst/>
        </a:prstGeom>
      </dgm:spPr>
      <dgm:t>
        <a:bodyPr/>
        <a:lstStyle/>
        <a:p>
          <a:endParaRPr lang="en-US"/>
        </a:p>
      </dgm:t>
    </dgm:pt>
    <dgm:pt modelId="{4BBD4029-38E6-44A3-81EB-451E621D4ED8}" type="pres">
      <dgm:prSet presAssocID="{7B09E43F-4F2C-46FB-9889-01169F0AFAA3}" presName="firstChildTx" presStyleLbl="bgAccFollowNode1" presStyleIdx="1" presStyleCnt="10">
        <dgm:presLayoutVars>
          <dgm:bulletEnabled val="1"/>
        </dgm:presLayoutVars>
      </dgm:prSet>
      <dgm:spPr/>
      <dgm:t>
        <a:bodyPr/>
        <a:lstStyle/>
        <a:p>
          <a:endParaRPr lang="en-US"/>
        </a:p>
      </dgm:t>
    </dgm:pt>
    <dgm:pt modelId="{2C9F294D-4E84-4F3F-B3CF-B99312184F10}" type="pres">
      <dgm:prSet presAssocID="{7B09E43F-4F2C-46FB-9889-01169F0AFAA3}" presName="negSpace" presStyleCnt="0"/>
      <dgm:spPr/>
    </dgm:pt>
    <dgm:pt modelId="{FCBD1CC0-A9BB-4778-BECA-345AE7E4BF3E}" type="pres">
      <dgm:prSet presAssocID="{7B09E43F-4F2C-46FB-9889-01169F0AFAA3}" presName="circle" presStyleLbl="node1" presStyleIdx="1" presStyleCnt="8" custScaleX="235326" custScaleY="242877" custLinFactNeighborX="-91819" custLinFactNeighborY="70698"/>
      <dgm:spPr/>
      <dgm:t>
        <a:bodyPr/>
        <a:lstStyle/>
        <a:p>
          <a:endParaRPr lang="en-US"/>
        </a:p>
      </dgm:t>
    </dgm:pt>
    <dgm:pt modelId="{B8AE3DC5-6AB3-4180-86C1-FDB5976C1308}" type="pres">
      <dgm:prSet presAssocID="{32B778DC-209A-486F-A808-C1529FD95646}" presName="transSpace" presStyleCnt="0"/>
      <dgm:spPr/>
    </dgm:pt>
    <dgm:pt modelId="{EFBFF9E4-317A-4F1B-AA83-11C9AED14514}" type="pres">
      <dgm:prSet presAssocID="{B389E4E7-5C41-40E3-BFA8-34C9717011E0}" presName="posSpace" presStyleCnt="0"/>
      <dgm:spPr/>
    </dgm:pt>
    <dgm:pt modelId="{82775B84-BAF3-4D3E-A34F-41996CCAE38D}" type="pres">
      <dgm:prSet presAssocID="{B389E4E7-5C41-40E3-BFA8-34C9717011E0}" presName="vertFlow" presStyleCnt="0"/>
      <dgm:spPr/>
    </dgm:pt>
    <dgm:pt modelId="{E46C0E7D-ADC7-4127-A857-AAF8BF8507C4}" type="pres">
      <dgm:prSet presAssocID="{B389E4E7-5C41-40E3-BFA8-34C9717011E0}" presName="topSpace" presStyleCnt="0"/>
      <dgm:spPr/>
    </dgm:pt>
    <dgm:pt modelId="{1ED751E1-6C6F-478F-B0A5-57F717ABAE4E}" type="pres">
      <dgm:prSet presAssocID="{B389E4E7-5C41-40E3-BFA8-34C9717011E0}" presName="firstComp" presStyleCnt="0"/>
      <dgm:spPr/>
    </dgm:pt>
    <dgm:pt modelId="{F92D1AF4-0E07-450D-BC35-F29C4B1AE32B}" type="pres">
      <dgm:prSet presAssocID="{B389E4E7-5C41-40E3-BFA8-34C9717011E0}" presName="firstChild" presStyleLbl="bgAccFollowNode1" presStyleIdx="2" presStyleCnt="10" custScaleX="182120" custScaleY="501166" custLinFactY="100000" custLinFactNeighborX="-38184" custLinFactNeighborY="178678"/>
      <dgm:spPr>
        <a:prstGeom prst="ellipse">
          <a:avLst/>
        </a:prstGeom>
        <a:solidFill>
          <a:srgbClr val="7F7F7F"/>
        </a:solidFill>
        <a:ln>
          <a:noFill/>
        </a:ln>
      </dgm:spPr>
      <dgm:t>
        <a:bodyPr/>
        <a:lstStyle/>
        <a:p>
          <a:endParaRPr lang="en-US"/>
        </a:p>
      </dgm:t>
    </dgm:pt>
    <dgm:pt modelId="{245D7293-039F-43E7-93D8-690AC3954D1B}" type="pres">
      <dgm:prSet presAssocID="{B389E4E7-5C41-40E3-BFA8-34C9717011E0}" presName="firstChildTx" presStyleLbl="bgAccFollowNode1" presStyleIdx="2" presStyleCnt="10">
        <dgm:presLayoutVars>
          <dgm:bulletEnabled val="1"/>
        </dgm:presLayoutVars>
      </dgm:prSet>
      <dgm:spPr/>
      <dgm:t>
        <a:bodyPr/>
        <a:lstStyle/>
        <a:p>
          <a:endParaRPr lang="en-US"/>
        </a:p>
      </dgm:t>
    </dgm:pt>
    <dgm:pt modelId="{DDE3F8EF-C903-45B6-BAE7-40647C029A42}" type="pres">
      <dgm:prSet presAssocID="{B389E4E7-5C41-40E3-BFA8-34C9717011E0}" presName="negSpace" presStyleCnt="0"/>
      <dgm:spPr/>
    </dgm:pt>
    <dgm:pt modelId="{AF1592E9-5C53-449B-8018-5EB36BC01428}" type="pres">
      <dgm:prSet presAssocID="{B389E4E7-5C41-40E3-BFA8-34C9717011E0}" presName="circle" presStyleLbl="node1" presStyleIdx="2" presStyleCnt="8" custScaleX="197693" custScaleY="197151" custLinFactX="-100000" custLinFactY="100000" custLinFactNeighborX="-171108" custLinFactNeighborY="153789"/>
      <dgm:spPr/>
      <dgm:t>
        <a:bodyPr/>
        <a:lstStyle/>
        <a:p>
          <a:endParaRPr lang="en-US"/>
        </a:p>
      </dgm:t>
    </dgm:pt>
    <dgm:pt modelId="{0CF503A4-61AE-4A48-BAAF-25E4C65B041C}" type="pres">
      <dgm:prSet presAssocID="{1CB656DD-F820-4E7C-A829-A7BF7FF9B84E}" presName="transSpace" presStyleCnt="0"/>
      <dgm:spPr/>
    </dgm:pt>
    <dgm:pt modelId="{A21BC69B-195A-4AE0-ACE3-8ADC8B0F0169}" type="pres">
      <dgm:prSet presAssocID="{DC03E4C6-CF03-4142-92CF-C0521F6E49C5}" presName="posSpace" presStyleCnt="0"/>
      <dgm:spPr/>
    </dgm:pt>
    <dgm:pt modelId="{C25F1C67-0F5E-435B-AA09-A6BC112A496F}" type="pres">
      <dgm:prSet presAssocID="{DC03E4C6-CF03-4142-92CF-C0521F6E49C5}" presName="vertFlow" presStyleCnt="0"/>
      <dgm:spPr/>
    </dgm:pt>
    <dgm:pt modelId="{A43E7997-EEC8-4159-A1AE-DF94D1BF67B3}" type="pres">
      <dgm:prSet presAssocID="{DC03E4C6-CF03-4142-92CF-C0521F6E49C5}" presName="topSpace" presStyleCnt="0"/>
      <dgm:spPr/>
    </dgm:pt>
    <dgm:pt modelId="{17F337AE-56EC-4282-9C14-715E286F0256}" type="pres">
      <dgm:prSet presAssocID="{DC03E4C6-CF03-4142-92CF-C0521F6E49C5}" presName="firstComp" presStyleCnt="0"/>
      <dgm:spPr/>
    </dgm:pt>
    <dgm:pt modelId="{DB3D7275-A85D-4283-83AA-4DBBDA0B820B}" type="pres">
      <dgm:prSet presAssocID="{DC03E4C6-CF03-4142-92CF-C0521F6E49C5}" presName="firstChild" presStyleLbl="bgAccFollowNode1" presStyleIdx="3" presStyleCnt="10" custScaleX="171028" custScaleY="463673" custLinFactX="-11861" custLinFactY="200000" custLinFactNeighborX="-100000" custLinFactNeighborY="238961"/>
      <dgm:spPr>
        <a:prstGeom prst="ellipse">
          <a:avLst/>
        </a:prstGeom>
        <a:solidFill>
          <a:srgbClr val="595959"/>
        </a:solidFill>
        <a:ln>
          <a:noFill/>
        </a:ln>
      </dgm:spPr>
      <dgm:t>
        <a:bodyPr/>
        <a:lstStyle/>
        <a:p>
          <a:endParaRPr lang="en-US"/>
        </a:p>
      </dgm:t>
    </dgm:pt>
    <dgm:pt modelId="{BBA46FF5-35DF-41A2-B52D-896E44278258}" type="pres">
      <dgm:prSet presAssocID="{DC03E4C6-CF03-4142-92CF-C0521F6E49C5}" presName="firstChildTx" presStyleLbl="bgAccFollowNode1" presStyleIdx="3" presStyleCnt="10">
        <dgm:presLayoutVars>
          <dgm:bulletEnabled val="1"/>
        </dgm:presLayoutVars>
      </dgm:prSet>
      <dgm:spPr/>
      <dgm:t>
        <a:bodyPr/>
        <a:lstStyle/>
        <a:p>
          <a:endParaRPr lang="en-US"/>
        </a:p>
      </dgm:t>
    </dgm:pt>
    <dgm:pt modelId="{CE75FF5F-F792-401D-818A-2502DC831081}" type="pres">
      <dgm:prSet presAssocID="{A4EB26BB-0396-4CA4-B07C-72CE5869A7D6}" presName="comp" presStyleCnt="0"/>
      <dgm:spPr/>
    </dgm:pt>
    <dgm:pt modelId="{F93DC012-B895-4EBC-9350-81CA720CB27C}" type="pres">
      <dgm:prSet presAssocID="{A4EB26BB-0396-4CA4-B07C-72CE5869A7D6}" presName="child" presStyleLbl="bgAccFollowNode1" presStyleIdx="4" presStyleCnt="10" custScaleX="140545" custScaleY="362286" custLinFactY="142005" custLinFactNeighborX="5889" custLinFactNeighborY="200000"/>
      <dgm:spPr>
        <a:prstGeom prst="ellipse">
          <a:avLst/>
        </a:prstGeom>
      </dgm:spPr>
      <dgm:t>
        <a:bodyPr/>
        <a:lstStyle/>
        <a:p>
          <a:endParaRPr lang="en-US"/>
        </a:p>
      </dgm:t>
    </dgm:pt>
    <dgm:pt modelId="{2F00B3CC-C0CA-44B1-816D-D18E6FF25B77}" type="pres">
      <dgm:prSet presAssocID="{A4EB26BB-0396-4CA4-B07C-72CE5869A7D6}" presName="childTx" presStyleLbl="bgAccFollowNode1" presStyleIdx="4" presStyleCnt="10">
        <dgm:presLayoutVars>
          <dgm:bulletEnabled val="1"/>
        </dgm:presLayoutVars>
      </dgm:prSet>
      <dgm:spPr/>
      <dgm:t>
        <a:bodyPr/>
        <a:lstStyle/>
        <a:p>
          <a:endParaRPr lang="en-US"/>
        </a:p>
      </dgm:t>
    </dgm:pt>
    <dgm:pt modelId="{2B9B3E26-F3F9-438E-BD41-238713232914}" type="pres">
      <dgm:prSet presAssocID="{532BD6D7-FD2B-4D59-9334-8355994C5227}" presName="comp" presStyleCnt="0"/>
      <dgm:spPr/>
    </dgm:pt>
    <dgm:pt modelId="{73AFB0D0-432F-4E71-8BFD-9B942E12A94C}" type="pres">
      <dgm:prSet presAssocID="{532BD6D7-FD2B-4D59-9334-8355994C5227}" presName="child" presStyleLbl="bgAccFollowNode1" presStyleIdx="5" presStyleCnt="10" custScaleX="125516" custScaleY="330172" custLinFactX="34898" custLinFactY="11197" custLinFactNeighborX="100000" custLinFactNeighborY="100000"/>
      <dgm:spPr>
        <a:prstGeom prst="ellipse">
          <a:avLst/>
        </a:prstGeom>
      </dgm:spPr>
      <dgm:t>
        <a:bodyPr/>
        <a:lstStyle/>
        <a:p>
          <a:endParaRPr lang="en-US"/>
        </a:p>
      </dgm:t>
    </dgm:pt>
    <dgm:pt modelId="{1AF68FAB-6286-4D10-9B9A-9ED202421657}" type="pres">
      <dgm:prSet presAssocID="{532BD6D7-FD2B-4D59-9334-8355994C5227}" presName="childTx" presStyleLbl="bgAccFollowNode1" presStyleIdx="5" presStyleCnt="10">
        <dgm:presLayoutVars>
          <dgm:bulletEnabled val="1"/>
        </dgm:presLayoutVars>
      </dgm:prSet>
      <dgm:spPr/>
      <dgm:t>
        <a:bodyPr/>
        <a:lstStyle/>
        <a:p>
          <a:endParaRPr lang="en-US"/>
        </a:p>
      </dgm:t>
    </dgm:pt>
    <dgm:pt modelId="{FF85034E-F8BA-4043-8E89-38BA083A26CB}" type="pres">
      <dgm:prSet presAssocID="{DC03E4C6-CF03-4142-92CF-C0521F6E49C5}" presName="negSpace" presStyleCnt="0"/>
      <dgm:spPr/>
    </dgm:pt>
    <dgm:pt modelId="{909B06FC-AD69-4F04-8940-71D59CAD11A9}" type="pres">
      <dgm:prSet presAssocID="{DC03E4C6-CF03-4142-92CF-C0521F6E49C5}" presName="circle" presStyleLbl="node1" presStyleIdx="3" presStyleCnt="8" custScaleX="211225" custScaleY="214343" custLinFactX="-200000" custLinFactY="171679" custLinFactNeighborX="-201717" custLinFactNeighborY="200000"/>
      <dgm:spPr/>
      <dgm:t>
        <a:bodyPr/>
        <a:lstStyle/>
        <a:p>
          <a:endParaRPr lang="en-US"/>
        </a:p>
      </dgm:t>
    </dgm:pt>
    <dgm:pt modelId="{5055178E-6BBB-4F93-B149-027DA4D2F1CC}" type="pres">
      <dgm:prSet presAssocID="{7E01305A-461D-4960-8FFC-F58703151891}" presName="transSpace" presStyleCnt="0"/>
      <dgm:spPr/>
    </dgm:pt>
    <dgm:pt modelId="{A5511132-14B5-4547-9EAE-4A6FCF3074F3}" type="pres">
      <dgm:prSet presAssocID="{0F03926A-17D3-43FB-A136-02ADABBD2400}" presName="posSpace" presStyleCnt="0"/>
      <dgm:spPr/>
    </dgm:pt>
    <dgm:pt modelId="{5C756ECD-CCBA-477C-89CF-11E7805A1D0C}" type="pres">
      <dgm:prSet presAssocID="{0F03926A-17D3-43FB-A136-02ADABBD2400}" presName="vertFlow" presStyleCnt="0"/>
      <dgm:spPr/>
    </dgm:pt>
    <dgm:pt modelId="{AD69910B-82F9-4407-8082-2239E66D1F54}" type="pres">
      <dgm:prSet presAssocID="{0F03926A-17D3-43FB-A136-02ADABBD2400}" presName="topSpace" presStyleCnt="0"/>
      <dgm:spPr/>
    </dgm:pt>
    <dgm:pt modelId="{06C136A0-92A5-4490-869F-3F9BE89D4FE9}" type="pres">
      <dgm:prSet presAssocID="{0F03926A-17D3-43FB-A136-02ADABBD2400}" presName="firstComp" presStyleCnt="0"/>
      <dgm:spPr/>
    </dgm:pt>
    <dgm:pt modelId="{617A789F-4C68-4947-BFB0-B673391F66DB}" type="pres">
      <dgm:prSet presAssocID="{0F03926A-17D3-43FB-A136-02ADABBD2400}" presName="firstChild" presStyleLbl="bgAccFollowNode1" presStyleIdx="6" presStyleCnt="10"/>
      <dgm:spPr/>
    </dgm:pt>
    <dgm:pt modelId="{5FCEC1EE-6DE4-4534-8F92-AC37180E85F4}" type="pres">
      <dgm:prSet presAssocID="{0F03926A-17D3-43FB-A136-02ADABBD2400}" presName="firstChildTx" presStyleLbl="bgAccFollowNode1" presStyleIdx="6" presStyleCnt="10">
        <dgm:presLayoutVars>
          <dgm:bulletEnabled val="1"/>
        </dgm:presLayoutVars>
      </dgm:prSet>
      <dgm:spPr/>
    </dgm:pt>
    <dgm:pt modelId="{33BEB3D3-899C-4935-A8F1-2FE825F89AB9}" type="pres">
      <dgm:prSet presAssocID="{0F03926A-17D3-43FB-A136-02ADABBD2400}" presName="negSpace" presStyleCnt="0"/>
      <dgm:spPr/>
    </dgm:pt>
    <dgm:pt modelId="{407D601F-8289-4176-987E-09F02E5D8938}" type="pres">
      <dgm:prSet presAssocID="{0F03926A-17D3-43FB-A136-02ADABBD2400}" presName="circle" presStyleLbl="node1" presStyleIdx="4" presStyleCnt="8" custScaleX="283969" custScaleY="272062" custLinFactX="39785" custLinFactY="500000" custLinFactNeighborX="100000" custLinFactNeighborY="586583"/>
      <dgm:spPr>
        <a:prstGeom prst="ellipse">
          <a:avLst/>
        </a:prstGeom>
      </dgm:spPr>
      <dgm:t>
        <a:bodyPr/>
        <a:lstStyle/>
        <a:p>
          <a:endParaRPr lang="en-US"/>
        </a:p>
      </dgm:t>
    </dgm:pt>
    <dgm:pt modelId="{FB961747-3811-4818-BBD7-ECA25D859CFB}" type="pres">
      <dgm:prSet presAssocID="{A0FD4E4E-DD86-43AE-979E-4BCC45B4D439}" presName="transSpace" presStyleCnt="0"/>
      <dgm:spPr/>
    </dgm:pt>
    <dgm:pt modelId="{CCBA459D-9745-4730-BB43-186A9EAB6E44}" type="pres">
      <dgm:prSet presAssocID="{053C0954-EFBA-4084-8317-3ADB2AE5D201}" presName="posSpace" presStyleCnt="0"/>
      <dgm:spPr/>
    </dgm:pt>
    <dgm:pt modelId="{9B73DB24-2E28-4DC8-A6D9-5C42A68BCF5B}" type="pres">
      <dgm:prSet presAssocID="{053C0954-EFBA-4084-8317-3ADB2AE5D201}" presName="vertFlow" presStyleCnt="0"/>
      <dgm:spPr/>
    </dgm:pt>
    <dgm:pt modelId="{64C9B0AE-8415-4276-A43E-677E51D14E28}" type="pres">
      <dgm:prSet presAssocID="{053C0954-EFBA-4084-8317-3ADB2AE5D201}" presName="topSpace" presStyleCnt="0"/>
      <dgm:spPr/>
    </dgm:pt>
    <dgm:pt modelId="{0DD191B3-58C8-46B2-BCAA-AAE1B5C8B290}" type="pres">
      <dgm:prSet presAssocID="{053C0954-EFBA-4084-8317-3ADB2AE5D201}" presName="firstComp" presStyleCnt="0"/>
      <dgm:spPr/>
    </dgm:pt>
    <dgm:pt modelId="{2E014165-C079-4F8C-B044-13A1AFA56553}" type="pres">
      <dgm:prSet presAssocID="{053C0954-EFBA-4084-8317-3ADB2AE5D201}" presName="firstChild" presStyleLbl="bgAccFollowNode1" presStyleIdx="7" presStyleCnt="10"/>
      <dgm:spPr/>
    </dgm:pt>
    <dgm:pt modelId="{189696F6-300B-40B7-B627-9B4C029174EF}" type="pres">
      <dgm:prSet presAssocID="{053C0954-EFBA-4084-8317-3ADB2AE5D201}" presName="firstChildTx" presStyleLbl="bgAccFollowNode1" presStyleIdx="7" presStyleCnt="10">
        <dgm:presLayoutVars>
          <dgm:bulletEnabled val="1"/>
        </dgm:presLayoutVars>
      </dgm:prSet>
      <dgm:spPr/>
    </dgm:pt>
    <dgm:pt modelId="{47047639-0A8A-4FD3-BEC1-5A2C4993417E}" type="pres">
      <dgm:prSet presAssocID="{053C0954-EFBA-4084-8317-3ADB2AE5D201}" presName="negSpace" presStyleCnt="0"/>
      <dgm:spPr/>
    </dgm:pt>
    <dgm:pt modelId="{2C184375-8BE8-4204-92EC-2817B17B95B5}" type="pres">
      <dgm:prSet presAssocID="{053C0954-EFBA-4084-8317-3ADB2AE5D201}" presName="circle" presStyleLbl="node1" presStyleIdx="5" presStyleCnt="8" custScaleX="170435" custScaleY="176244" custLinFactX="-200000" custLinFactY="400000" custLinFactNeighborX="-256859" custLinFactNeighborY="487007"/>
      <dgm:spPr/>
      <dgm:t>
        <a:bodyPr/>
        <a:lstStyle/>
        <a:p>
          <a:endParaRPr lang="en-US"/>
        </a:p>
      </dgm:t>
    </dgm:pt>
    <dgm:pt modelId="{E7F51105-2E42-4077-BB8A-C12FE6C9F889}" type="pres">
      <dgm:prSet presAssocID="{E84D622D-DD0C-4ED0-A000-1242CFAFBEA1}" presName="transSpace" presStyleCnt="0"/>
      <dgm:spPr/>
    </dgm:pt>
    <dgm:pt modelId="{DEECE1CE-C5E8-4530-B636-134DDF832774}" type="pres">
      <dgm:prSet presAssocID="{0A0EA280-12C8-417C-B455-F2FE45AC8B48}" presName="posSpace" presStyleCnt="0"/>
      <dgm:spPr/>
    </dgm:pt>
    <dgm:pt modelId="{03C04B69-533B-433C-A664-6159780FBDD7}" type="pres">
      <dgm:prSet presAssocID="{0A0EA280-12C8-417C-B455-F2FE45AC8B48}" presName="vertFlow" presStyleCnt="0"/>
      <dgm:spPr/>
    </dgm:pt>
    <dgm:pt modelId="{8470415F-A32D-4C88-B06F-162590B34466}" type="pres">
      <dgm:prSet presAssocID="{0A0EA280-12C8-417C-B455-F2FE45AC8B48}" presName="topSpace" presStyleCnt="0"/>
      <dgm:spPr/>
    </dgm:pt>
    <dgm:pt modelId="{C7B602A8-8F30-4DEB-A98A-F273BEC7926F}" type="pres">
      <dgm:prSet presAssocID="{0A0EA280-12C8-417C-B455-F2FE45AC8B48}" presName="firstComp" presStyleCnt="0"/>
      <dgm:spPr/>
    </dgm:pt>
    <dgm:pt modelId="{DAF18936-8B02-4BD6-B104-646F94564AC7}" type="pres">
      <dgm:prSet presAssocID="{0A0EA280-12C8-417C-B455-F2FE45AC8B48}" presName="firstChild" presStyleLbl="bgAccFollowNode1" presStyleIdx="8" presStyleCnt="10"/>
      <dgm:spPr/>
    </dgm:pt>
    <dgm:pt modelId="{82D5677A-1E56-4952-BFEB-419BC6017541}" type="pres">
      <dgm:prSet presAssocID="{0A0EA280-12C8-417C-B455-F2FE45AC8B48}" presName="firstChildTx" presStyleLbl="bgAccFollowNode1" presStyleIdx="8" presStyleCnt="10">
        <dgm:presLayoutVars>
          <dgm:bulletEnabled val="1"/>
        </dgm:presLayoutVars>
      </dgm:prSet>
      <dgm:spPr/>
    </dgm:pt>
    <dgm:pt modelId="{E316AF63-B8DA-4B89-B050-B98E90077BA6}" type="pres">
      <dgm:prSet presAssocID="{0A0EA280-12C8-417C-B455-F2FE45AC8B48}" presName="negSpace" presStyleCnt="0"/>
      <dgm:spPr/>
    </dgm:pt>
    <dgm:pt modelId="{2A41A1B4-C70C-4CAC-A6A2-7DC694AFF62F}" type="pres">
      <dgm:prSet presAssocID="{0A0EA280-12C8-417C-B455-F2FE45AC8B48}" presName="circle" presStyleLbl="node1" presStyleIdx="6" presStyleCnt="8" custScaleX="180993" custScaleY="158242" custLinFactX="-487954" custLinFactY="400000" custLinFactNeighborX="-500000" custLinFactNeighborY="414357"/>
      <dgm:spPr/>
      <dgm:t>
        <a:bodyPr/>
        <a:lstStyle/>
        <a:p>
          <a:endParaRPr lang="en-US"/>
        </a:p>
      </dgm:t>
    </dgm:pt>
    <dgm:pt modelId="{00224B96-E12F-45A4-85A9-8C7371A93C0D}" type="pres">
      <dgm:prSet presAssocID="{0CB841CB-99F2-41A9-8A36-FC42DFC33F24}" presName="transSpace" presStyleCnt="0"/>
      <dgm:spPr/>
    </dgm:pt>
    <dgm:pt modelId="{CA77069F-BC09-40AB-9145-0E30A0AD1CCD}" type="pres">
      <dgm:prSet presAssocID="{D2613901-7482-4BF6-AB94-3BA94785DC5A}" presName="posSpace" presStyleCnt="0"/>
      <dgm:spPr/>
    </dgm:pt>
    <dgm:pt modelId="{E795906B-9FB5-4F7D-B1D1-DF1275D05CF6}" type="pres">
      <dgm:prSet presAssocID="{D2613901-7482-4BF6-AB94-3BA94785DC5A}" presName="vertFlow" presStyleCnt="0"/>
      <dgm:spPr/>
    </dgm:pt>
    <dgm:pt modelId="{982A83B1-60BE-4E59-9747-45968C8F964C}" type="pres">
      <dgm:prSet presAssocID="{D2613901-7482-4BF6-AB94-3BA94785DC5A}" presName="topSpace" presStyleCnt="0"/>
      <dgm:spPr/>
    </dgm:pt>
    <dgm:pt modelId="{1D451C5A-1CC5-47C9-B557-65EAE9BE6B23}" type="pres">
      <dgm:prSet presAssocID="{D2613901-7482-4BF6-AB94-3BA94785DC5A}" presName="firstComp" presStyleCnt="0"/>
      <dgm:spPr/>
    </dgm:pt>
    <dgm:pt modelId="{6E10E9B0-92AC-455D-9C61-A52E2ADC925C}" type="pres">
      <dgm:prSet presAssocID="{D2613901-7482-4BF6-AB94-3BA94785DC5A}" presName="firstChild" presStyleLbl="bgAccFollowNode1" presStyleIdx="9" presStyleCnt="10"/>
      <dgm:spPr/>
    </dgm:pt>
    <dgm:pt modelId="{1855B0D2-FCD1-4063-AAA3-25B8F615FE3B}" type="pres">
      <dgm:prSet presAssocID="{D2613901-7482-4BF6-AB94-3BA94785DC5A}" presName="firstChildTx" presStyleLbl="bgAccFollowNode1" presStyleIdx="9" presStyleCnt="10">
        <dgm:presLayoutVars>
          <dgm:bulletEnabled val="1"/>
        </dgm:presLayoutVars>
      </dgm:prSet>
      <dgm:spPr/>
    </dgm:pt>
    <dgm:pt modelId="{75C2AD76-7C89-424D-A99C-2EDA36D0A6A5}" type="pres">
      <dgm:prSet presAssocID="{D2613901-7482-4BF6-AB94-3BA94785DC5A}" presName="negSpace" presStyleCnt="0"/>
      <dgm:spPr/>
    </dgm:pt>
    <dgm:pt modelId="{89F97232-9FD5-4245-A44B-DFA403149D90}" type="pres">
      <dgm:prSet presAssocID="{D2613901-7482-4BF6-AB94-3BA94785DC5A}" presName="circle" presStyleLbl="node1" presStyleIdx="7" presStyleCnt="8" custScaleX="159985" custScaleY="157397" custLinFactX="-242954" custLinFactY="471051" custLinFactNeighborX="-300000" custLinFactNeighborY="500000"/>
      <dgm:spPr/>
      <dgm:t>
        <a:bodyPr/>
        <a:lstStyle/>
        <a:p>
          <a:endParaRPr lang="en-US"/>
        </a:p>
      </dgm:t>
    </dgm:pt>
  </dgm:ptLst>
  <dgm:cxnLst>
    <dgm:cxn modelId="{EB003829-43D2-4721-A0B8-CB5D074F7786}" type="presOf" srcId="{0F03926A-17D3-43FB-A136-02ADABBD2400}" destId="{407D601F-8289-4176-987E-09F02E5D8938}" srcOrd="0" destOrd="0" presId="urn:microsoft.com/office/officeart/2005/8/layout/hList9"/>
    <dgm:cxn modelId="{67141DCD-31AD-4C02-8545-A306A9A0774C}" srcId="{DC03E4C6-CF03-4142-92CF-C0521F6E49C5}" destId="{532BD6D7-FD2B-4D59-9334-8355994C5227}" srcOrd="2" destOrd="0" parTransId="{FD276F4C-4B61-4435-B2B8-561EF72F9085}" sibTransId="{FBAA4325-F89D-4E8A-9C27-41B73288E655}"/>
    <dgm:cxn modelId="{23B625B8-1C34-4939-9DD9-897BD29ACFB0}" type="presOf" srcId="{AD5AE90F-13E7-40DC-A3F8-1C7F8D1A3675}" destId="{DB3D7275-A85D-4283-83AA-4DBBDA0B820B}" srcOrd="0" destOrd="0" presId="urn:microsoft.com/office/officeart/2005/8/layout/hList9"/>
    <dgm:cxn modelId="{CAC224E5-10A7-46A0-9DFB-CD87D9DEB1E9}" type="presOf" srcId="{A4EB26BB-0396-4CA4-B07C-72CE5869A7D6}" destId="{2F00B3CC-C0CA-44B1-816D-D18E6FF25B77}" srcOrd="1" destOrd="0" presId="urn:microsoft.com/office/officeart/2005/8/layout/hList9"/>
    <dgm:cxn modelId="{8532792A-24F2-415C-942B-779822E76449}" type="presOf" srcId="{7049C50B-36E9-4FF4-AA33-7CA10265BF1F}" destId="{8768483D-3B41-4C5B-8CA4-299C223B5DA1}" srcOrd="0" destOrd="0" presId="urn:microsoft.com/office/officeart/2005/8/layout/hList9"/>
    <dgm:cxn modelId="{DC658FC8-8357-4A00-8C3A-821FDD6B1383}" srcId="{B389E4E7-5C41-40E3-BFA8-34C9717011E0}" destId="{4A1410C0-8F71-40B6-88E1-99D7E5715612}" srcOrd="0" destOrd="0" parTransId="{6831A14A-9781-4DA3-9CAA-1A658F919C0F}" sibTransId="{C835B916-C6FA-46BA-82FB-1300EF521EB2}"/>
    <dgm:cxn modelId="{71BE102A-7B25-4F7B-8615-AD7C4707F556}" type="presOf" srcId="{0A0EA280-12C8-417C-B455-F2FE45AC8B48}" destId="{2A41A1B4-C70C-4CAC-A6A2-7DC694AFF62F}" srcOrd="0" destOrd="0" presId="urn:microsoft.com/office/officeart/2005/8/layout/hList9"/>
    <dgm:cxn modelId="{D102D827-991F-44F0-A740-4B858943A669}" srcId="{D4682EDB-152C-416A-A562-D3478B4852BE}" destId="{D51462F6-28B9-4095-A89B-993785E50505}" srcOrd="0" destOrd="0" parTransId="{20B93663-B6B4-41DE-86D6-78EEC5C7C2B4}" sibTransId="{16769D66-C735-4872-8E6D-AA7CAA4C45E1}"/>
    <dgm:cxn modelId="{8B49C589-74CB-43AA-B004-94449FFA48C9}" srcId="{DC03E4C6-CF03-4142-92CF-C0521F6E49C5}" destId="{A4EB26BB-0396-4CA4-B07C-72CE5869A7D6}" srcOrd="1" destOrd="0" parTransId="{8EEA87B3-B437-45D2-9A23-538A1552B513}" sibTransId="{41FFC3E3-8036-4295-AE1E-8869DC8D53B1}"/>
    <dgm:cxn modelId="{6DAEC539-E14E-4705-9E8F-6D9AB9473C72}" type="presOf" srcId="{7049C50B-36E9-4FF4-AA33-7CA10265BF1F}" destId="{4A60AA19-D4DE-43AF-9E27-0B483BB89C75}" srcOrd="1" destOrd="0" presId="urn:microsoft.com/office/officeart/2005/8/layout/hList9"/>
    <dgm:cxn modelId="{E7A17D97-D1DD-491A-A363-E8CCE3CF1B36}" type="presOf" srcId="{D51462F6-28B9-4095-A89B-993785E50505}" destId="{A51EEC41-7F68-4654-B787-F797CC89AE9A}" srcOrd="0" destOrd="0" presId="urn:microsoft.com/office/officeart/2005/8/layout/hList9"/>
    <dgm:cxn modelId="{83975A53-541B-4F6B-9D93-E82DF997CD1D}" srcId="{D4682EDB-152C-416A-A562-D3478B4852BE}" destId="{B389E4E7-5C41-40E3-BFA8-34C9717011E0}" srcOrd="2" destOrd="0" parTransId="{6E107221-F1E8-40D5-B50F-779FE5D5C4A9}" sibTransId="{1CB656DD-F820-4E7C-A829-A7BF7FF9B84E}"/>
    <dgm:cxn modelId="{A57A2001-4C5F-4802-BB30-7C915FC59938}" srcId="{D4682EDB-152C-416A-A562-D3478B4852BE}" destId="{D2613901-7482-4BF6-AB94-3BA94785DC5A}" srcOrd="7" destOrd="0" parTransId="{B238F2D5-1553-4330-8A04-6E4EC136E6A2}" sibTransId="{4E4917F8-6C5C-460C-8038-6D7B05EFC594}"/>
    <dgm:cxn modelId="{BF0B4F65-B7F8-4FB3-888A-CAB3A6BE6CC3}" srcId="{D4682EDB-152C-416A-A562-D3478B4852BE}" destId="{7B09E43F-4F2C-46FB-9889-01169F0AFAA3}" srcOrd="1" destOrd="0" parTransId="{CA2E8FC9-8363-49DF-BAB5-510F9BBC6FE9}" sibTransId="{32B778DC-209A-486F-A808-C1529FD95646}"/>
    <dgm:cxn modelId="{69D344CC-85A0-4838-8F5F-C1A98DCC502F}" srcId="{7B09E43F-4F2C-46FB-9889-01169F0AFAA3}" destId="{21A54394-56DD-4181-BB97-BB470171AE39}" srcOrd="0" destOrd="0" parTransId="{A0DEDE4F-0455-4E37-B464-6FA4CE794450}" sibTransId="{80E99721-DEEC-4624-9AB6-3412D1B03FA1}"/>
    <dgm:cxn modelId="{8067BF2D-D3D1-41F4-BE23-2FDDE1DC734A}" type="presOf" srcId="{D2613901-7482-4BF6-AB94-3BA94785DC5A}" destId="{89F97232-9FD5-4245-A44B-DFA403149D90}" srcOrd="0" destOrd="0" presId="urn:microsoft.com/office/officeart/2005/8/layout/hList9"/>
    <dgm:cxn modelId="{0C62B26F-88D1-494C-A1A9-C129B12C56C1}" type="presOf" srcId="{21A54394-56DD-4181-BB97-BB470171AE39}" destId="{4BBD4029-38E6-44A3-81EB-451E621D4ED8}" srcOrd="1" destOrd="0" presId="urn:microsoft.com/office/officeart/2005/8/layout/hList9"/>
    <dgm:cxn modelId="{E4BD15C6-BD80-41A7-9655-5ACE1DA054CD}" srcId="{D4682EDB-152C-416A-A562-D3478B4852BE}" destId="{DC03E4C6-CF03-4142-92CF-C0521F6E49C5}" srcOrd="3" destOrd="0" parTransId="{3F08C9B5-C168-4E6E-AC53-2F885459EAAE}" sibTransId="{7E01305A-461D-4960-8FFC-F58703151891}"/>
    <dgm:cxn modelId="{1B40422B-1DC0-4BD7-A4DE-95E8B9871CA8}" type="presOf" srcId="{B389E4E7-5C41-40E3-BFA8-34C9717011E0}" destId="{AF1592E9-5C53-449B-8018-5EB36BC01428}" srcOrd="0" destOrd="0" presId="urn:microsoft.com/office/officeart/2005/8/layout/hList9"/>
    <dgm:cxn modelId="{5A048C9A-051E-44DB-AC94-7A6FBD92F643}" srcId="{D4682EDB-152C-416A-A562-D3478B4852BE}" destId="{053C0954-EFBA-4084-8317-3ADB2AE5D201}" srcOrd="5" destOrd="0" parTransId="{69D94DF0-BEFA-4EA3-9573-37111D9F8135}" sibTransId="{E84D622D-DD0C-4ED0-A000-1242CFAFBEA1}"/>
    <dgm:cxn modelId="{6FC782B7-B70C-425B-A9CF-5543145CBB11}" type="presOf" srcId="{7B09E43F-4F2C-46FB-9889-01169F0AFAA3}" destId="{FCBD1CC0-A9BB-4778-BECA-345AE7E4BF3E}" srcOrd="0" destOrd="0" presId="urn:microsoft.com/office/officeart/2005/8/layout/hList9"/>
    <dgm:cxn modelId="{5370F07B-2183-46D6-AB92-4D8AC5A27C2D}" type="presOf" srcId="{AD5AE90F-13E7-40DC-A3F8-1C7F8D1A3675}" destId="{BBA46FF5-35DF-41A2-B52D-896E44278258}" srcOrd="1" destOrd="0" presId="urn:microsoft.com/office/officeart/2005/8/layout/hList9"/>
    <dgm:cxn modelId="{72BBA28F-39D1-484E-B46B-9BDCA14F78AC}" type="presOf" srcId="{D4682EDB-152C-416A-A562-D3478B4852BE}" destId="{0442B99F-FD5D-4C04-A395-09343BE58850}" srcOrd="0" destOrd="0" presId="urn:microsoft.com/office/officeart/2005/8/layout/hList9"/>
    <dgm:cxn modelId="{46D8D9E7-178A-4FEA-8790-2A59FD36DF0D}" type="presOf" srcId="{4A1410C0-8F71-40B6-88E1-99D7E5715612}" destId="{F92D1AF4-0E07-450D-BC35-F29C4B1AE32B}" srcOrd="0" destOrd="0" presId="urn:microsoft.com/office/officeart/2005/8/layout/hList9"/>
    <dgm:cxn modelId="{0D6B03A4-9428-485C-92EA-0B763D826AD0}" srcId="{DC03E4C6-CF03-4142-92CF-C0521F6E49C5}" destId="{AD5AE90F-13E7-40DC-A3F8-1C7F8D1A3675}" srcOrd="0" destOrd="0" parTransId="{0732C778-815A-42FD-B155-45706C6C41DE}" sibTransId="{944729E1-FD8F-4AC1-AA6F-A91607ADDDC8}"/>
    <dgm:cxn modelId="{821A4848-88C6-4807-9F42-8AD6D213F680}" type="presOf" srcId="{DC03E4C6-CF03-4142-92CF-C0521F6E49C5}" destId="{909B06FC-AD69-4F04-8940-71D59CAD11A9}" srcOrd="0" destOrd="0" presId="urn:microsoft.com/office/officeart/2005/8/layout/hList9"/>
    <dgm:cxn modelId="{32B11814-BF6E-4902-ABD5-21A2D754F4D7}" type="presOf" srcId="{053C0954-EFBA-4084-8317-3ADB2AE5D201}" destId="{2C184375-8BE8-4204-92EC-2817B17B95B5}" srcOrd="0" destOrd="0" presId="urn:microsoft.com/office/officeart/2005/8/layout/hList9"/>
    <dgm:cxn modelId="{6F5BAF43-8BA3-4F94-8FD2-F544B452B396}" srcId="{D4682EDB-152C-416A-A562-D3478B4852BE}" destId="{0F03926A-17D3-43FB-A136-02ADABBD2400}" srcOrd="4" destOrd="0" parTransId="{B97FDE9E-A0CE-436D-A677-311341B7BDDA}" sibTransId="{A0FD4E4E-DD86-43AE-979E-4BCC45B4D439}"/>
    <dgm:cxn modelId="{FB623F55-D7D2-45A0-814E-03602284922E}" type="presOf" srcId="{A4EB26BB-0396-4CA4-B07C-72CE5869A7D6}" destId="{F93DC012-B895-4EBC-9350-81CA720CB27C}" srcOrd="0" destOrd="0" presId="urn:microsoft.com/office/officeart/2005/8/layout/hList9"/>
    <dgm:cxn modelId="{C4806651-84F2-477A-8A58-F821780738E0}" srcId="{D51462F6-28B9-4095-A89B-993785E50505}" destId="{7049C50B-36E9-4FF4-AA33-7CA10265BF1F}" srcOrd="0" destOrd="0" parTransId="{DB46852E-DC69-4686-A03B-720D4A5404B3}" sibTransId="{7E90867C-7092-4646-8E62-6B8CB0220464}"/>
    <dgm:cxn modelId="{CBEE1A20-029B-4174-9BA7-C4D906778397}" srcId="{D4682EDB-152C-416A-A562-D3478B4852BE}" destId="{0A0EA280-12C8-417C-B455-F2FE45AC8B48}" srcOrd="6" destOrd="0" parTransId="{C3654B94-A3D8-4B34-99E0-B27AF7841A35}" sibTransId="{0CB841CB-99F2-41A9-8A36-FC42DFC33F24}"/>
    <dgm:cxn modelId="{4E94D6EB-5F25-43C1-9C94-24FF1991399D}" type="presOf" srcId="{532BD6D7-FD2B-4D59-9334-8355994C5227}" destId="{73AFB0D0-432F-4E71-8BFD-9B942E12A94C}" srcOrd="0" destOrd="0" presId="urn:microsoft.com/office/officeart/2005/8/layout/hList9"/>
    <dgm:cxn modelId="{378D09B5-FC96-4FEC-BC05-24E22B30EF0C}" type="presOf" srcId="{532BD6D7-FD2B-4D59-9334-8355994C5227}" destId="{1AF68FAB-6286-4D10-9B9A-9ED202421657}" srcOrd="1" destOrd="0" presId="urn:microsoft.com/office/officeart/2005/8/layout/hList9"/>
    <dgm:cxn modelId="{A6F12CB2-EB53-41B3-8F19-A5DDEFDA5B6B}" type="presOf" srcId="{4A1410C0-8F71-40B6-88E1-99D7E5715612}" destId="{245D7293-039F-43E7-93D8-690AC3954D1B}" srcOrd="1" destOrd="0" presId="urn:microsoft.com/office/officeart/2005/8/layout/hList9"/>
    <dgm:cxn modelId="{96402142-7FF6-463F-A480-64445F5827CE}" type="presOf" srcId="{21A54394-56DD-4181-BB97-BB470171AE39}" destId="{D71620C5-29E2-480A-A3E0-E1609382498C}" srcOrd="0" destOrd="0" presId="urn:microsoft.com/office/officeart/2005/8/layout/hList9"/>
    <dgm:cxn modelId="{2FCD26A4-BEDE-4096-9D47-E55B92786FE5}" type="presParOf" srcId="{0442B99F-FD5D-4C04-A395-09343BE58850}" destId="{151FA6CF-67CE-48D1-BAD8-3519B7476C74}" srcOrd="0" destOrd="0" presId="urn:microsoft.com/office/officeart/2005/8/layout/hList9"/>
    <dgm:cxn modelId="{EFCB500E-7113-4CF4-BF83-4219C3FAFCEA}" type="presParOf" srcId="{0442B99F-FD5D-4C04-A395-09343BE58850}" destId="{C4838C0C-7272-41F0-ACF9-5D882132519F}" srcOrd="1" destOrd="0" presId="urn:microsoft.com/office/officeart/2005/8/layout/hList9"/>
    <dgm:cxn modelId="{604F6E44-7FE0-4DEF-9647-D1D63DDC15FD}" type="presParOf" srcId="{C4838C0C-7272-41F0-ACF9-5D882132519F}" destId="{D8B20639-EF23-4621-898E-512369B26518}" srcOrd="0" destOrd="0" presId="urn:microsoft.com/office/officeart/2005/8/layout/hList9"/>
    <dgm:cxn modelId="{943BEFBA-7232-4636-9791-45E3269EB675}" type="presParOf" srcId="{C4838C0C-7272-41F0-ACF9-5D882132519F}" destId="{B7ADD0E7-8118-4833-BD8E-8001AE1ACF9F}" srcOrd="1" destOrd="0" presId="urn:microsoft.com/office/officeart/2005/8/layout/hList9"/>
    <dgm:cxn modelId="{9610FCD4-E20F-4DFD-B222-A6CC0F3EAFD1}" type="presParOf" srcId="{B7ADD0E7-8118-4833-BD8E-8001AE1ACF9F}" destId="{8768483D-3B41-4C5B-8CA4-299C223B5DA1}" srcOrd="0" destOrd="0" presId="urn:microsoft.com/office/officeart/2005/8/layout/hList9"/>
    <dgm:cxn modelId="{D5E855C0-6E77-4C18-AD99-D40499FD843C}" type="presParOf" srcId="{B7ADD0E7-8118-4833-BD8E-8001AE1ACF9F}" destId="{4A60AA19-D4DE-43AF-9E27-0B483BB89C75}" srcOrd="1" destOrd="0" presId="urn:microsoft.com/office/officeart/2005/8/layout/hList9"/>
    <dgm:cxn modelId="{B5A948B5-6D38-4E7C-8CC0-428694DC832D}" type="presParOf" srcId="{0442B99F-FD5D-4C04-A395-09343BE58850}" destId="{B2E09C79-1434-4AC8-9D53-646DEB9C845C}" srcOrd="2" destOrd="0" presId="urn:microsoft.com/office/officeart/2005/8/layout/hList9"/>
    <dgm:cxn modelId="{8B69057E-CECA-4B56-9F2C-CEAB11DE51CD}" type="presParOf" srcId="{0442B99F-FD5D-4C04-A395-09343BE58850}" destId="{A51EEC41-7F68-4654-B787-F797CC89AE9A}" srcOrd="3" destOrd="0" presId="urn:microsoft.com/office/officeart/2005/8/layout/hList9"/>
    <dgm:cxn modelId="{4859DC49-56C5-4561-A404-B7F14728A34A}" type="presParOf" srcId="{0442B99F-FD5D-4C04-A395-09343BE58850}" destId="{AF2F7994-61E0-4572-B1BF-B562CD0CAAD6}" srcOrd="4" destOrd="0" presId="urn:microsoft.com/office/officeart/2005/8/layout/hList9"/>
    <dgm:cxn modelId="{82C3A0F3-5B6E-438D-B077-5D52CFE6E8DD}" type="presParOf" srcId="{0442B99F-FD5D-4C04-A395-09343BE58850}" destId="{987A2086-3F50-4660-96C5-AB1C127A7E06}" srcOrd="5" destOrd="0" presId="urn:microsoft.com/office/officeart/2005/8/layout/hList9"/>
    <dgm:cxn modelId="{E9F39B20-C525-4797-ACC8-B6727424BEB2}" type="presParOf" srcId="{0442B99F-FD5D-4C04-A395-09343BE58850}" destId="{2432DD58-5943-4116-8B53-63BB9F237FB9}" srcOrd="6" destOrd="0" presId="urn:microsoft.com/office/officeart/2005/8/layout/hList9"/>
    <dgm:cxn modelId="{75E785A3-240C-45CC-BE62-901E454E059D}" type="presParOf" srcId="{2432DD58-5943-4116-8B53-63BB9F237FB9}" destId="{A69E01CA-24A1-4646-B05C-4FE43AFAB5F3}" srcOrd="0" destOrd="0" presId="urn:microsoft.com/office/officeart/2005/8/layout/hList9"/>
    <dgm:cxn modelId="{498B1B72-5E28-42CB-8D62-793B31697A64}" type="presParOf" srcId="{2432DD58-5943-4116-8B53-63BB9F237FB9}" destId="{2B418B5D-5B94-4A61-88CB-73489FE68DFA}" srcOrd="1" destOrd="0" presId="urn:microsoft.com/office/officeart/2005/8/layout/hList9"/>
    <dgm:cxn modelId="{D8F54763-2D4D-4AE4-B3DD-ED1AC6567ADA}" type="presParOf" srcId="{2B418B5D-5B94-4A61-88CB-73489FE68DFA}" destId="{D71620C5-29E2-480A-A3E0-E1609382498C}" srcOrd="0" destOrd="0" presId="urn:microsoft.com/office/officeart/2005/8/layout/hList9"/>
    <dgm:cxn modelId="{CBCBDE8D-A6D7-48C5-BD79-8F973245D862}" type="presParOf" srcId="{2B418B5D-5B94-4A61-88CB-73489FE68DFA}" destId="{4BBD4029-38E6-44A3-81EB-451E621D4ED8}" srcOrd="1" destOrd="0" presId="urn:microsoft.com/office/officeart/2005/8/layout/hList9"/>
    <dgm:cxn modelId="{AE09FDC2-9EA4-4349-8BDD-A36C281D9D17}" type="presParOf" srcId="{0442B99F-FD5D-4C04-A395-09343BE58850}" destId="{2C9F294D-4E84-4F3F-B3CF-B99312184F10}" srcOrd="7" destOrd="0" presId="urn:microsoft.com/office/officeart/2005/8/layout/hList9"/>
    <dgm:cxn modelId="{3F7F08F4-F71F-4747-990A-A1A9633F35A2}" type="presParOf" srcId="{0442B99F-FD5D-4C04-A395-09343BE58850}" destId="{FCBD1CC0-A9BB-4778-BECA-345AE7E4BF3E}" srcOrd="8" destOrd="0" presId="urn:microsoft.com/office/officeart/2005/8/layout/hList9"/>
    <dgm:cxn modelId="{833B1E23-482D-4176-8383-A9185A792CE1}" type="presParOf" srcId="{0442B99F-FD5D-4C04-A395-09343BE58850}" destId="{B8AE3DC5-6AB3-4180-86C1-FDB5976C1308}" srcOrd="9" destOrd="0" presId="urn:microsoft.com/office/officeart/2005/8/layout/hList9"/>
    <dgm:cxn modelId="{AAFDB58B-7FF9-4EA7-9DBC-B69D9908E71E}" type="presParOf" srcId="{0442B99F-FD5D-4C04-A395-09343BE58850}" destId="{EFBFF9E4-317A-4F1B-AA83-11C9AED14514}" srcOrd="10" destOrd="0" presId="urn:microsoft.com/office/officeart/2005/8/layout/hList9"/>
    <dgm:cxn modelId="{0C5EA2F4-465C-4684-A447-2EFD12E6EBC5}" type="presParOf" srcId="{0442B99F-FD5D-4C04-A395-09343BE58850}" destId="{82775B84-BAF3-4D3E-A34F-41996CCAE38D}" srcOrd="11" destOrd="0" presId="urn:microsoft.com/office/officeart/2005/8/layout/hList9"/>
    <dgm:cxn modelId="{C28095B8-0EBC-450D-90A1-9DCDCFC20C1B}" type="presParOf" srcId="{82775B84-BAF3-4D3E-A34F-41996CCAE38D}" destId="{E46C0E7D-ADC7-4127-A857-AAF8BF8507C4}" srcOrd="0" destOrd="0" presId="urn:microsoft.com/office/officeart/2005/8/layout/hList9"/>
    <dgm:cxn modelId="{1B85DD1B-2C9F-4303-834E-792DCAFE7502}" type="presParOf" srcId="{82775B84-BAF3-4D3E-A34F-41996CCAE38D}" destId="{1ED751E1-6C6F-478F-B0A5-57F717ABAE4E}" srcOrd="1" destOrd="0" presId="urn:microsoft.com/office/officeart/2005/8/layout/hList9"/>
    <dgm:cxn modelId="{107D4334-0A6F-4861-8DB5-87FEEEA0EA9A}" type="presParOf" srcId="{1ED751E1-6C6F-478F-B0A5-57F717ABAE4E}" destId="{F92D1AF4-0E07-450D-BC35-F29C4B1AE32B}" srcOrd="0" destOrd="0" presId="urn:microsoft.com/office/officeart/2005/8/layout/hList9"/>
    <dgm:cxn modelId="{51AEBDCD-BC41-4D46-9DE9-4BCD033296F2}" type="presParOf" srcId="{1ED751E1-6C6F-478F-B0A5-57F717ABAE4E}" destId="{245D7293-039F-43E7-93D8-690AC3954D1B}" srcOrd="1" destOrd="0" presId="urn:microsoft.com/office/officeart/2005/8/layout/hList9"/>
    <dgm:cxn modelId="{F3CBB522-1929-40A9-A5F1-89FAC7A49DFD}" type="presParOf" srcId="{0442B99F-FD5D-4C04-A395-09343BE58850}" destId="{DDE3F8EF-C903-45B6-BAE7-40647C029A42}" srcOrd="12" destOrd="0" presId="urn:microsoft.com/office/officeart/2005/8/layout/hList9"/>
    <dgm:cxn modelId="{CF2140E1-5951-4EE2-8B94-97D53AF6845F}" type="presParOf" srcId="{0442B99F-FD5D-4C04-A395-09343BE58850}" destId="{AF1592E9-5C53-449B-8018-5EB36BC01428}" srcOrd="13" destOrd="0" presId="urn:microsoft.com/office/officeart/2005/8/layout/hList9"/>
    <dgm:cxn modelId="{4D3C023C-259E-4650-A888-3DF679845137}" type="presParOf" srcId="{0442B99F-FD5D-4C04-A395-09343BE58850}" destId="{0CF503A4-61AE-4A48-BAAF-25E4C65B041C}" srcOrd="14" destOrd="0" presId="urn:microsoft.com/office/officeart/2005/8/layout/hList9"/>
    <dgm:cxn modelId="{D5B11C99-6605-48D3-94A9-3474E127FD81}" type="presParOf" srcId="{0442B99F-FD5D-4C04-A395-09343BE58850}" destId="{A21BC69B-195A-4AE0-ACE3-8ADC8B0F0169}" srcOrd="15" destOrd="0" presId="urn:microsoft.com/office/officeart/2005/8/layout/hList9"/>
    <dgm:cxn modelId="{24BB8240-CB90-4032-B683-4E88CBFD9968}" type="presParOf" srcId="{0442B99F-FD5D-4C04-A395-09343BE58850}" destId="{C25F1C67-0F5E-435B-AA09-A6BC112A496F}" srcOrd="16" destOrd="0" presId="urn:microsoft.com/office/officeart/2005/8/layout/hList9"/>
    <dgm:cxn modelId="{937748CE-D183-47CC-BF48-E1D78B6BC7FC}" type="presParOf" srcId="{C25F1C67-0F5E-435B-AA09-A6BC112A496F}" destId="{A43E7997-EEC8-4159-A1AE-DF94D1BF67B3}" srcOrd="0" destOrd="0" presId="urn:microsoft.com/office/officeart/2005/8/layout/hList9"/>
    <dgm:cxn modelId="{B2C989EA-EB5B-4DA7-9955-F317DA4B43DA}" type="presParOf" srcId="{C25F1C67-0F5E-435B-AA09-A6BC112A496F}" destId="{17F337AE-56EC-4282-9C14-715E286F0256}" srcOrd="1" destOrd="0" presId="urn:microsoft.com/office/officeart/2005/8/layout/hList9"/>
    <dgm:cxn modelId="{C1E124D6-EFC3-4EF1-A088-362F5340ABB8}" type="presParOf" srcId="{17F337AE-56EC-4282-9C14-715E286F0256}" destId="{DB3D7275-A85D-4283-83AA-4DBBDA0B820B}" srcOrd="0" destOrd="0" presId="urn:microsoft.com/office/officeart/2005/8/layout/hList9"/>
    <dgm:cxn modelId="{88766DEF-BAB0-4FA0-92DC-D25A6834F52A}" type="presParOf" srcId="{17F337AE-56EC-4282-9C14-715E286F0256}" destId="{BBA46FF5-35DF-41A2-B52D-896E44278258}" srcOrd="1" destOrd="0" presId="urn:microsoft.com/office/officeart/2005/8/layout/hList9"/>
    <dgm:cxn modelId="{3687D735-3017-4798-9EFE-D6C7294BC06C}" type="presParOf" srcId="{C25F1C67-0F5E-435B-AA09-A6BC112A496F}" destId="{CE75FF5F-F792-401D-818A-2502DC831081}" srcOrd="2" destOrd="0" presId="urn:microsoft.com/office/officeart/2005/8/layout/hList9"/>
    <dgm:cxn modelId="{A61ACA18-CD82-4865-826D-38F732D08F31}" type="presParOf" srcId="{CE75FF5F-F792-401D-818A-2502DC831081}" destId="{F93DC012-B895-4EBC-9350-81CA720CB27C}" srcOrd="0" destOrd="0" presId="urn:microsoft.com/office/officeart/2005/8/layout/hList9"/>
    <dgm:cxn modelId="{7B9133F0-737A-4EF5-8D17-782FBB2F4918}" type="presParOf" srcId="{CE75FF5F-F792-401D-818A-2502DC831081}" destId="{2F00B3CC-C0CA-44B1-816D-D18E6FF25B77}" srcOrd="1" destOrd="0" presId="urn:microsoft.com/office/officeart/2005/8/layout/hList9"/>
    <dgm:cxn modelId="{D24CFE52-3493-4CCA-8540-726795516A72}" type="presParOf" srcId="{C25F1C67-0F5E-435B-AA09-A6BC112A496F}" destId="{2B9B3E26-F3F9-438E-BD41-238713232914}" srcOrd="3" destOrd="0" presId="urn:microsoft.com/office/officeart/2005/8/layout/hList9"/>
    <dgm:cxn modelId="{02B7C246-C5A2-4F0A-BAE8-A66D0D0DB62B}" type="presParOf" srcId="{2B9B3E26-F3F9-438E-BD41-238713232914}" destId="{73AFB0D0-432F-4E71-8BFD-9B942E12A94C}" srcOrd="0" destOrd="0" presId="urn:microsoft.com/office/officeart/2005/8/layout/hList9"/>
    <dgm:cxn modelId="{B0A0706C-DFF9-44B1-8618-E4C620C5B836}" type="presParOf" srcId="{2B9B3E26-F3F9-438E-BD41-238713232914}" destId="{1AF68FAB-6286-4D10-9B9A-9ED202421657}" srcOrd="1" destOrd="0" presId="urn:microsoft.com/office/officeart/2005/8/layout/hList9"/>
    <dgm:cxn modelId="{D0B34C3F-EC3F-409A-AEF3-148D8ED3D220}" type="presParOf" srcId="{0442B99F-FD5D-4C04-A395-09343BE58850}" destId="{FF85034E-F8BA-4043-8E89-38BA083A26CB}" srcOrd="17" destOrd="0" presId="urn:microsoft.com/office/officeart/2005/8/layout/hList9"/>
    <dgm:cxn modelId="{DCEA2030-B5C2-45E5-AF2D-2A218DD33B80}" type="presParOf" srcId="{0442B99F-FD5D-4C04-A395-09343BE58850}" destId="{909B06FC-AD69-4F04-8940-71D59CAD11A9}" srcOrd="18" destOrd="0" presId="urn:microsoft.com/office/officeart/2005/8/layout/hList9"/>
    <dgm:cxn modelId="{4533BF7F-D932-4DC0-87F5-E45290453DF8}" type="presParOf" srcId="{0442B99F-FD5D-4C04-A395-09343BE58850}" destId="{5055178E-6BBB-4F93-B149-027DA4D2F1CC}" srcOrd="19" destOrd="0" presId="urn:microsoft.com/office/officeart/2005/8/layout/hList9"/>
    <dgm:cxn modelId="{B2256E96-956A-432F-9BD1-C348DDB8B57F}" type="presParOf" srcId="{0442B99F-FD5D-4C04-A395-09343BE58850}" destId="{A5511132-14B5-4547-9EAE-4A6FCF3074F3}" srcOrd="20" destOrd="0" presId="urn:microsoft.com/office/officeart/2005/8/layout/hList9"/>
    <dgm:cxn modelId="{AF988E96-29B2-4964-9F9E-17F856AA909E}" type="presParOf" srcId="{0442B99F-FD5D-4C04-A395-09343BE58850}" destId="{5C756ECD-CCBA-477C-89CF-11E7805A1D0C}" srcOrd="21" destOrd="0" presId="urn:microsoft.com/office/officeart/2005/8/layout/hList9"/>
    <dgm:cxn modelId="{81A40116-39FB-48DF-833E-6C075B33EF19}" type="presParOf" srcId="{5C756ECD-CCBA-477C-89CF-11E7805A1D0C}" destId="{AD69910B-82F9-4407-8082-2239E66D1F54}" srcOrd="0" destOrd="0" presId="urn:microsoft.com/office/officeart/2005/8/layout/hList9"/>
    <dgm:cxn modelId="{F6301E20-7AEF-4092-8A26-60C2A032B525}" type="presParOf" srcId="{5C756ECD-CCBA-477C-89CF-11E7805A1D0C}" destId="{06C136A0-92A5-4490-869F-3F9BE89D4FE9}" srcOrd="1" destOrd="0" presId="urn:microsoft.com/office/officeart/2005/8/layout/hList9"/>
    <dgm:cxn modelId="{CD232F22-D8FB-40E4-BD36-2EE18D84B00C}" type="presParOf" srcId="{06C136A0-92A5-4490-869F-3F9BE89D4FE9}" destId="{617A789F-4C68-4947-BFB0-B673391F66DB}" srcOrd="0" destOrd="0" presId="urn:microsoft.com/office/officeart/2005/8/layout/hList9"/>
    <dgm:cxn modelId="{60D115C9-7932-4E80-B39B-BA5BFCCE2A13}" type="presParOf" srcId="{06C136A0-92A5-4490-869F-3F9BE89D4FE9}" destId="{5FCEC1EE-6DE4-4534-8F92-AC37180E85F4}" srcOrd="1" destOrd="0" presId="urn:microsoft.com/office/officeart/2005/8/layout/hList9"/>
    <dgm:cxn modelId="{3F2CE5DB-BEE3-40B4-ADA6-5B915C317239}" type="presParOf" srcId="{0442B99F-FD5D-4C04-A395-09343BE58850}" destId="{33BEB3D3-899C-4935-A8F1-2FE825F89AB9}" srcOrd="22" destOrd="0" presId="urn:microsoft.com/office/officeart/2005/8/layout/hList9"/>
    <dgm:cxn modelId="{9194FC62-60AA-4AFD-8AAC-AE4547A849A9}" type="presParOf" srcId="{0442B99F-FD5D-4C04-A395-09343BE58850}" destId="{407D601F-8289-4176-987E-09F02E5D8938}" srcOrd="23" destOrd="0" presId="urn:microsoft.com/office/officeart/2005/8/layout/hList9"/>
    <dgm:cxn modelId="{6BDD1159-C4BD-4730-8E74-34B545104370}" type="presParOf" srcId="{0442B99F-FD5D-4C04-A395-09343BE58850}" destId="{FB961747-3811-4818-BBD7-ECA25D859CFB}" srcOrd="24" destOrd="0" presId="urn:microsoft.com/office/officeart/2005/8/layout/hList9"/>
    <dgm:cxn modelId="{5AA78EAB-F210-4A6C-BB8F-9ED4076E8865}" type="presParOf" srcId="{0442B99F-FD5D-4C04-A395-09343BE58850}" destId="{CCBA459D-9745-4730-BB43-186A9EAB6E44}" srcOrd="25" destOrd="0" presId="urn:microsoft.com/office/officeart/2005/8/layout/hList9"/>
    <dgm:cxn modelId="{EE80732A-5AA6-47B5-91DA-F8E5172E6760}" type="presParOf" srcId="{0442B99F-FD5D-4C04-A395-09343BE58850}" destId="{9B73DB24-2E28-4DC8-A6D9-5C42A68BCF5B}" srcOrd="26" destOrd="0" presId="urn:microsoft.com/office/officeart/2005/8/layout/hList9"/>
    <dgm:cxn modelId="{9FE81918-B4D4-4F0E-AB5E-9E60D633C43C}" type="presParOf" srcId="{9B73DB24-2E28-4DC8-A6D9-5C42A68BCF5B}" destId="{64C9B0AE-8415-4276-A43E-677E51D14E28}" srcOrd="0" destOrd="0" presId="urn:microsoft.com/office/officeart/2005/8/layout/hList9"/>
    <dgm:cxn modelId="{A2DBD0CA-CA3C-49FF-81FD-6FB66827B647}" type="presParOf" srcId="{9B73DB24-2E28-4DC8-A6D9-5C42A68BCF5B}" destId="{0DD191B3-58C8-46B2-BCAA-AAE1B5C8B290}" srcOrd="1" destOrd="0" presId="urn:microsoft.com/office/officeart/2005/8/layout/hList9"/>
    <dgm:cxn modelId="{D2F6EF08-D27B-43C8-A38A-F2C80B698B28}" type="presParOf" srcId="{0DD191B3-58C8-46B2-BCAA-AAE1B5C8B290}" destId="{2E014165-C079-4F8C-B044-13A1AFA56553}" srcOrd="0" destOrd="0" presId="urn:microsoft.com/office/officeart/2005/8/layout/hList9"/>
    <dgm:cxn modelId="{6967701D-522A-4EBD-BCE0-B994453079EC}" type="presParOf" srcId="{0DD191B3-58C8-46B2-BCAA-AAE1B5C8B290}" destId="{189696F6-300B-40B7-B627-9B4C029174EF}" srcOrd="1" destOrd="0" presId="urn:microsoft.com/office/officeart/2005/8/layout/hList9"/>
    <dgm:cxn modelId="{99E4116A-71A2-4CA2-B638-9F2B917DFCC1}" type="presParOf" srcId="{0442B99F-FD5D-4C04-A395-09343BE58850}" destId="{47047639-0A8A-4FD3-BEC1-5A2C4993417E}" srcOrd="27" destOrd="0" presId="urn:microsoft.com/office/officeart/2005/8/layout/hList9"/>
    <dgm:cxn modelId="{77169DA0-59F2-4BAB-AD5F-49F8613CD0F9}" type="presParOf" srcId="{0442B99F-FD5D-4C04-A395-09343BE58850}" destId="{2C184375-8BE8-4204-92EC-2817B17B95B5}" srcOrd="28" destOrd="0" presId="urn:microsoft.com/office/officeart/2005/8/layout/hList9"/>
    <dgm:cxn modelId="{81BC5C05-B0E6-43BD-9FD7-E26C12143BFC}" type="presParOf" srcId="{0442B99F-FD5D-4C04-A395-09343BE58850}" destId="{E7F51105-2E42-4077-BB8A-C12FE6C9F889}" srcOrd="29" destOrd="0" presId="urn:microsoft.com/office/officeart/2005/8/layout/hList9"/>
    <dgm:cxn modelId="{D54AB836-7C99-4EC1-A587-D2EA1B2BC9DD}" type="presParOf" srcId="{0442B99F-FD5D-4C04-A395-09343BE58850}" destId="{DEECE1CE-C5E8-4530-B636-134DDF832774}" srcOrd="30" destOrd="0" presId="urn:microsoft.com/office/officeart/2005/8/layout/hList9"/>
    <dgm:cxn modelId="{F3A5E7DC-6DD7-4E48-BBF3-35842F599B47}" type="presParOf" srcId="{0442B99F-FD5D-4C04-A395-09343BE58850}" destId="{03C04B69-533B-433C-A664-6159780FBDD7}" srcOrd="31" destOrd="0" presId="urn:microsoft.com/office/officeart/2005/8/layout/hList9"/>
    <dgm:cxn modelId="{219FEFB0-436B-4697-953C-B8DDBBCD289F}" type="presParOf" srcId="{03C04B69-533B-433C-A664-6159780FBDD7}" destId="{8470415F-A32D-4C88-B06F-162590B34466}" srcOrd="0" destOrd="0" presId="urn:microsoft.com/office/officeart/2005/8/layout/hList9"/>
    <dgm:cxn modelId="{2F5DCC4F-E182-4F25-8009-87FE3EAE3742}" type="presParOf" srcId="{03C04B69-533B-433C-A664-6159780FBDD7}" destId="{C7B602A8-8F30-4DEB-A98A-F273BEC7926F}" srcOrd="1" destOrd="0" presId="urn:microsoft.com/office/officeart/2005/8/layout/hList9"/>
    <dgm:cxn modelId="{20C857E6-5D07-4338-A353-886702B6370B}" type="presParOf" srcId="{C7B602A8-8F30-4DEB-A98A-F273BEC7926F}" destId="{DAF18936-8B02-4BD6-B104-646F94564AC7}" srcOrd="0" destOrd="0" presId="urn:microsoft.com/office/officeart/2005/8/layout/hList9"/>
    <dgm:cxn modelId="{322CAEFB-BD00-4EC6-AFE4-6BE865161432}" type="presParOf" srcId="{C7B602A8-8F30-4DEB-A98A-F273BEC7926F}" destId="{82D5677A-1E56-4952-BFEB-419BC6017541}" srcOrd="1" destOrd="0" presId="urn:microsoft.com/office/officeart/2005/8/layout/hList9"/>
    <dgm:cxn modelId="{D4BE96E1-6943-49F8-BD24-34B51573030C}" type="presParOf" srcId="{0442B99F-FD5D-4C04-A395-09343BE58850}" destId="{E316AF63-B8DA-4B89-B050-B98E90077BA6}" srcOrd="32" destOrd="0" presId="urn:microsoft.com/office/officeart/2005/8/layout/hList9"/>
    <dgm:cxn modelId="{8471A30B-95BB-441A-8002-56AEBAB66F1E}" type="presParOf" srcId="{0442B99F-FD5D-4C04-A395-09343BE58850}" destId="{2A41A1B4-C70C-4CAC-A6A2-7DC694AFF62F}" srcOrd="33" destOrd="0" presId="urn:microsoft.com/office/officeart/2005/8/layout/hList9"/>
    <dgm:cxn modelId="{1720955E-C142-4837-A925-E2BF688A6640}" type="presParOf" srcId="{0442B99F-FD5D-4C04-A395-09343BE58850}" destId="{00224B96-E12F-45A4-85A9-8C7371A93C0D}" srcOrd="34" destOrd="0" presId="urn:microsoft.com/office/officeart/2005/8/layout/hList9"/>
    <dgm:cxn modelId="{D309A117-2914-4587-9626-A436BC06F098}" type="presParOf" srcId="{0442B99F-FD5D-4C04-A395-09343BE58850}" destId="{CA77069F-BC09-40AB-9145-0E30A0AD1CCD}" srcOrd="35" destOrd="0" presId="urn:microsoft.com/office/officeart/2005/8/layout/hList9"/>
    <dgm:cxn modelId="{7C41179F-B18A-4DEA-AD7A-B1D903DB4947}" type="presParOf" srcId="{0442B99F-FD5D-4C04-A395-09343BE58850}" destId="{E795906B-9FB5-4F7D-B1D1-DF1275D05CF6}" srcOrd="36" destOrd="0" presId="urn:microsoft.com/office/officeart/2005/8/layout/hList9"/>
    <dgm:cxn modelId="{1E8C16C3-EB2A-4590-B289-EFF01953A5B7}" type="presParOf" srcId="{E795906B-9FB5-4F7D-B1D1-DF1275D05CF6}" destId="{982A83B1-60BE-4E59-9747-45968C8F964C}" srcOrd="0" destOrd="0" presId="urn:microsoft.com/office/officeart/2005/8/layout/hList9"/>
    <dgm:cxn modelId="{4FBC7BFB-9956-49CE-A53A-FA34CA1677BF}" type="presParOf" srcId="{E795906B-9FB5-4F7D-B1D1-DF1275D05CF6}" destId="{1D451C5A-1CC5-47C9-B557-65EAE9BE6B23}" srcOrd="1" destOrd="0" presId="urn:microsoft.com/office/officeart/2005/8/layout/hList9"/>
    <dgm:cxn modelId="{6585B2D6-0339-41AF-B40A-8424FEB747B0}" type="presParOf" srcId="{1D451C5A-1CC5-47C9-B557-65EAE9BE6B23}" destId="{6E10E9B0-92AC-455D-9C61-A52E2ADC925C}" srcOrd="0" destOrd="0" presId="urn:microsoft.com/office/officeart/2005/8/layout/hList9"/>
    <dgm:cxn modelId="{AE372750-B813-4423-928B-2DE83A9E3B19}" type="presParOf" srcId="{1D451C5A-1CC5-47C9-B557-65EAE9BE6B23}" destId="{1855B0D2-FCD1-4063-AAA3-25B8F615FE3B}" srcOrd="1" destOrd="0" presId="urn:microsoft.com/office/officeart/2005/8/layout/hList9"/>
    <dgm:cxn modelId="{64135B80-9182-412C-AB8B-3FF2A0E9849C}" type="presParOf" srcId="{0442B99F-FD5D-4C04-A395-09343BE58850}" destId="{75C2AD76-7C89-424D-A99C-2EDA36D0A6A5}" srcOrd="37" destOrd="0" presId="urn:microsoft.com/office/officeart/2005/8/layout/hList9"/>
    <dgm:cxn modelId="{58BCD72F-6274-4496-BED9-3709539F5AB4}" type="presParOf" srcId="{0442B99F-FD5D-4C04-A395-09343BE58850}" destId="{89F97232-9FD5-4245-A44B-DFA403149D90}" srcOrd="38" destOrd="0" presId="urn:microsoft.com/office/officeart/2005/8/layout/hLis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6A20A0-A65D-4AC5-8699-5A3801D076EE}">
      <dsp:nvSpPr>
        <dsp:cNvPr id="0" name=""/>
        <dsp:cNvSpPr/>
      </dsp:nvSpPr>
      <dsp:spPr>
        <a:xfrm>
          <a:off x="0" y="2484930"/>
          <a:ext cx="7433320" cy="1082595"/>
        </a:xfrm>
        <a:prstGeom prst="rightArrow">
          <a:avLst>
            <a:gd name="adj1" fmla="val 50000"/>
            <a:gd name="adj2" fmla="val 50000"/>
          </a:avLst>
        </a:prstGeom>
        <a:solidFill>
          <a:srgbClr val="EBEBEB"/>
        </a:solidFill>
        <a:ln w="22225" cap="rnd" cmpd="sng" algn="ctr">
          <a:solidFill>
            <a:srgbClr val="465359"/>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254000" bIns="171862" numCol="1" spcCol="1270" anchor="ctr" anchorCtr="0">
          <a:noAutofit/>
        </a:bodyPr>
        <a:lstStyle/>
        <a:p>
          <a:pPr lvl="0" algn="l" defTabSz="1600200">
            <a:lnSpc>
              <a:spcPct val="90000"/>
            </a:lnSpc>
            <a:spcBef>
              <a:spcPct val="0"/>
            </a:spcBef>
            <a:spcAft>
              <a:spcPct val="35000"/>
            </a:spcAft>
          </a:pPr>
          <a:r>
            <a:rPr lang="en-US" sz="3600" kern="1200" dirty="0" smtClean="0">
              <a:solidFill>
                <a:schemeClr val="accent1"/>
              </a:solidFill>
            </a:rPr>
            <a:t>To determine what drives purchase</a:t>
          </a:r>
          <a:endParaRPr lang="en-US" sz="3600" kern="1200" dirty="0">
            <a:solidFill>
              <a:schemeClr val="accent1"/>
            </a:solidFill>
          </a:endParaRPr>
        </a:p>
      </dsp:txBody>
      <dsp:txXfrm>
        <a:off x="0" y="2755579"/>
        <a:ext cx="7162671" cy="5412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674126-856E-40A2-AED1-66B0EF9F29B2}">
      <dsp:nvSpPr>
        <dsp:cNvPr id="0" name=""/>
        <dsp:cNvSpPr/>
      </dsp:nvSpPr>
      <dsp:spPr>
        <a:xfrm>
          <a:off x="0" y="2596548"/>
          <a:ext cx="11560628" cy="157955"/>
        </a:xfrm>
        <a:prstGeom prst="notchedRightArrow">
          <a:avLst/>
        </a:prstGeom>
        <a:solidFill>
          <a:schemeClr val="accent3">
            <a:lumMod val="75000"/>
          </a:schemeClr>
        </a:solidFill>
        <a:ln>
          <a:noFill/>
        </a:ln>
        <a:effectLst/>
      </dsp:spPr>
      <dsp:style>
        <a:lnRef idx="0">
          <a:scrgbClr r="0" g="0" b="0"/>
        </a:lnRef>
        <a:fillRef idx="1">
          <a:scrgbClr r="0" g="0" b="0"/>
        </a:fillRef>
        <a:effectRef idx="0">
          <a:scrgbClr r="0" g="0" b="0"/>
        </a:effectRef>
        <a:fontRef idx="minor"/>
      </dsp:style>
    </dsp:sp>
    <dsp:sp modelId="{92555D7C-BA79-40AB-AEB4-9DF6047BAF06}">
      <dsp:nvSpPr>
        <dsp:cNvPr id="0" name=""/>
        <dsp:cNvSpPr/>
      </dsp:nvSpPr>
      <dsp:spPr>
        <a:xfrm>
          <a:off x="32283" y="1250401"/>
          <a:ext cx="10395464" cy="1322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lvl="0" algn="l" defTabSz="1066800">
            <a:lnSpc>
              <a:spcPct val="90000"/>
            </a:lnSpc>
            <a:spcBef>
              <a:spcPct val="0"/>
            </a:spcBef>
            <a:spcAft>
              <a:spcPct val="35000"/>
            </a:spcAft>
          </a:pPr>
          <a:r>
            <a:rPr lang="en-US" sz="2400" kern="1200" dirty="0" smtClean="0">
              <a:solidFill>
                <a:schemeClr val="bg1"/>
              </a:solidFill>
            </a:rPr>
            <a:t>We can improve the accuracy of the model by removing the problem of multi-collinearity. From the correlation </a:t>
          </a:r>
          <a:r>
            <a:rPr lang="en-US" sz="2400" kern="1200" dirty="0" err="1" smtClean="0">
              <a:solidFill>
                <a:schemeClr val="bg1"/>
              </a:solidFill>
            </a:rPr>
            <a:t>anlaysis</a:t>
          </a:r>
          <a:r>
            <a:rPr lang="en-US" sz="2400" kern="1200" dirty="0" smtClean="0">
              <a:solidFill>
                <a:schemeClr val="bg1"/>
              </a:solidFill>
            </a:rPr>
            <a:t> , it has already been established that Brand Imagery 3 and Brand Imagery 7; Brand Imagery 9 and Brand Imagery 1 are highly correlated. In statistics when we have two highly correlated variables we remove one of them.  </a:t>
          </a:r>
        </a:p>
        <a:p>
          <a:pPr lvl="0" algn="l" defTabSz="1066800">
            <a:lnSpc>
              <a:spcPct val="90000"/>
            </a:lnSpc>
            <a:spcBef>
              <a:spcPct val="0"/>
            </a:spcBef>
            <a:spcAft>
              <a:spcPct val="35000"/>
            </a:spcAft>
          </a:pPr>
          <a:r>
            <a:rPr lang="en-US" sz="2400" kern="1200" dirty="0" smtClean="0">
              <a:solidFill>
                <a:schemeClr val="bg1"/>
              </a:solidFill>
            </a:rPr>
            <a:t>Also from the Random Forest Analysis, Brand Imagery 3 drives purchase more than Brand Imagery 7 and so is Brand Imagery 9 more than Brand Imagery 1 so Brand Imagery 7 and 1 was remove and the algorithm was ran again to observe their effects.</a:t>
          </a:r>
          <a:endParaRPr lang="en-US" sz="2400" kern="1200" dirty="0">
            <a:solidFill>
              <a:schemeClr val="bg1"/>
            </a:solidFill>
          </a:endParaRPr>
        </a:p>
      </dsp:txBody>
      <dsp:txXfrm>
        <a:off x="32283" y="1250401"/>
        <a:ext cx="10395464" cy="1322889"/>
      </dsp:txXfrm>
    </dsp:sp>
    <dsp:sp modelId="{1F883994-82B5-4883-84E5-27DEA523696A}">
      <dsp:nvSpPr>
        <dsp:cNvPr id="0" name=""/>
        <dsp:cNvSpPr/>
      </dsp:nvSpPr>
      <dsp:spPr>
        <a:xfrm>
          <a:off x="5059756" y="1857561"/>
          <a:ext cx="285052" cy="285052"/>
        </a:xfrm>
        <a:prstGeom prst="ellipse">
          <a:avLst/>
        </a:prstGeom>
        <a:solidFill>
          <a:schemeClr val="bg1"/>
        </a:solidFill>
        <a:ln w="38100" cap="rnd"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68483D-3B41-4C5B-8CA4-299C223B5DA1}">
      <dsp:nvSpPr>
        <dsp:cNvPr id="0" name=""/>
        <dsp:cNvSpPr/>
      </dsp:nvSpPr>
      <dsp:spPr>
        <a:xfrm>
          <a:off x="-296658" y="704349"/>
          <a:ext cx="2097598" cy="2131388"/>
        </a:xfrm>
        <a:prstGeom prst="ellipse">
          <a:avLst/>
        </a:prstGeom>
        <a:solidFill>
          <a:srgbClr val="BFBFBF"/>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128016" rIns="274320" bIns="128016" numCol="1" spcCol="1270" anchor="ctr" anchorCtr="0">
          <a:noAutofit/>
        </a:bodyPr>
        <a:lstStyle/>
        <a:p>
          <a:pPr lvl="0" algn="ctr" defTabSz="800100">
            <a:lnSpc>
              <a:spcPct val="90000"/>
            </a:lnSpc>
            <a:spcBef>
              <a:spcPct val="0"/>
            </a:spcBef>
            <a:spcAft>
              <a:spcPct val="35000"/>
            </a:spcAft>
          </a:pPr>
          <a:r>
            <a:rPr lang="en-US" sz="1800" kern="1200" dirty="0" smtClean="0">
              <a:solidFill>
                <a:srgbClr val="FFFFFF"/>
              </a:solidFill>
            </a:rPr>
            <a:t>Brand Imagery 3 </a:t>
          </a:r>
          <a:endParaRPr lang="en-US" sz="1800" kern="1200" dirty="0">
            <a:solidFill>
              <a:srgbClr val="FFFFFF"/>
            </a:solidFill>
          </a:endParaRPr>
        </a:p>
      </dsp:txBody>
      <dsp:txXfrm>
        <a:off x="38957" y="704349"/>
        <a:ext cx="1761982" cy="2131388"/>
      </dsp:txXfrm>
    </dsp:sp>
    <dsp:sp modelId="{A51EEC41-7F68-4654-B787-F797CC89AE9A}">
      <dsp:nvSpPr>
        <dsp:cNvPr id="0" name=""/>
        <dsp:cNvSpPr/>
      </dsp:nvSpPr>
      <dsp:spPr>
        <a:xfrm>
          <a:off x="-55762" y="542579"/>
          <a:ext cx="755747" cy="736553"/>
        </a:xfrm>
        <a:prstGeom prst="ellipse">
          <a:avLst/>
        </a:prstGeom>
        <a:solidFill>
          <a:srgbClr val="BFBFBF"/>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3600" b="1" i="1" kern="1200" smtClean="0">
                        <a:solidFill>
                          <a:srgbClr val="00B050"/>
                        </a:solidFill>
                        <a:latin typeface="Cambria Math" panose="02040503050406030204" pitchFamily="18" charset="0"/>
                      </a:rPr>
                    </m:ctrlPr>
                  </m:sSupPr>
                  <m:e>
                    <m:r>
                      <a:rPr lang="en-US" sz="3600" b="1" i="1" kern="1200" smtClean="0">
                        <a:solidFill>
                          <a:srgbClr val="00B050"/>
                        </a:solidFill>
                        <a:latin typeface="Cambria Math" panose="02040503050406030204" pitchFamily="18" charset="0"/>
                      </a:rPr>
                      <m:t>𝟏</m:t>
                    </m:r>
                  </m:e>
                  <m:sup>
                    <m:r>
                      <a:rPr lang="en-US" sz="3600" b="1" i="1" kern="1200" smtClean="0">
                        <a:solidFill>
                          <a:srgbClr val="00B050"/>
                        </a:solidFill>
                        <a:latin typeface="Cambria Math" panose="02040503050406030204" pitchFamily="18" charset="0"/>
                      </a:rPr>
                      <m:t>𝒔𝒕</m:t>
                    </m:r>
                  </m:sup>
                </m:sSup>
              </m:oMath>
            </m:oMathPara>
          </a14:m>
          <a:endParaRPr lang="en-US" sz="3600" b="1" kern="1200" dirty="0">
            <a:solidFill>
              <a:srgbClr val="00B050"/>
            </a:solidFill>
          </a:endParaRPr>
        </a:p>
      </dsp:txBody>
      <dsp:txXfrm>
        <a:off x="54915" y="650445"/>
        <a:ext cx="534393" cy="520821"/>
      </dsp:txXfrm>
    </dsp:sp>
    <dsp:sp modelId="{D71620C5-29E2-480A-A3E0-E1609382498C}">
      <dsp:nvSpPr>
        <dsp:cNvPr id="0" name=""/>
        <dsp:cNvSpPr/>
      </dsp:nvSpPr>
      <dsp:spPr>
        <a:xfrm>
          <a:off x="1832910" y="987202"/>
          <a:ext cx="1861569" cy="1813873"/>
        </a:xfrm>
        <a:prstGeom prst="ellipse">
          <a:avLst/>
        </a:prstGeom>
        <a:solidFill>
          <a:srgbClr val="A6A6A6"/>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142240" rIns="274320" bIns="142240" numCol="1" spcCol="1270" anchor="ctr" anchorCtr="0">
          <a:noAutofit/>
        </a:bodyPr>
        <a:lstStyle/>
        <a:p>
          <a:pPr lvl="0" algn="ctr" defTabSz="889000">
            <a:lnSpc>
              <a:spcPct val="90000"/>
            </a:lnSpc>
            <a:spcBef>
              <a:spcPct val="0"/>
            </a:spcBef>
            <a:spcAft>
              <a:spcPct val="35000"/>
            </a:spcAft>
          </a:pPr>
          <a:r>
            <a:rPr lang="en-US" sz="2000" kern="1200" dirty="0" smtClean="0">
              <a:solidFill>
                <a:srgbClr val="FFFFFF"/>
              </a:solidFill>
            </a:rPr>
            <a:t>Income</a:t>
          </a:r>
          <a:endParaRPr lang="en-US" sz="2000" kern="1200" dirty="0">
            <a:solidFill>
              <a:srgbClr val="FFFFFF"/>
            </a:solidFill>
          </a:endParaRPr>
        </a:p>
      </dsp:txBody>
      <dsp:txXfrm>
        <a:off x="2130761" y="987202"/>
        <a:ext cx="1563718" cy="1813873"/>
      </dsp:txXfrm>
    </dsp:sp>
    <dsp:sp modelId="{FCBD1CC0-A9BB-4778-BECA-345AE7E4BF3E}">
      <dsp:nvSpPr>
        <dsp:cNvPr id="0" name=""/>
        <dsp:cNvSpPr/>
      </dsp:nvSpPr>
      <dsp:spPr>
        <a:xfrm>
          <a:off x="2108330" y="689776"/>
          <a:ext cx="774389" cy="799237"/>
        </a:xfrm>
        <a:prstGeom prst="ellipse">
          <a:avLst/>
        </a:prstGeom>
        <a:solidFill>
          <a:srgbClr val="A6A6A6"/>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4224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3200" b="1" i="1" kern="1200" smtClean="0">
                        <a:solidFill>
                          <a:schemeClr val="accent5">
                            <a:lumMod val="50000"/>
                          </a:schemeClr>
                        </a:solidFill>
                        <a:latin typeface="Cambria Math" panose="02040503050406030204" pitchFamily="18" charset="0"/>
                      </a:rPr>
                    </m:ctrlPr>
                  </m:sSupPr>
                  <m:e>
                    <m:r>
                      <a:rPr lang="en-US" sz="3200" b="1" i="1" kern="1200" smtClean="0">
                        <a:solidFill>
                          <a:schemeClr val="accent5">
                            <a:lumMod val="50000"/>
                          </a:schemeClr>
                        </a:solidFill>
                        <a:latin typeface="Cambria Math" panose="02040503050406030204" pitchFamily="18" charset="0"/>
                      </a:rPr>
                      <m:t>𝟐</m:t>
                    </m:r>
                  </m:e>
                  <m:sup>
                    <m:r>
                      <a:rPr lang="en-US" sz="3200" b="1" i="1" kern="1200" smtClean="0">
                        <a:solidFill>
                          <a:schemeClr val="accent5">
                            <a:lumMod val="50000"/>
                          </a:schemeClr>
                        </a:solidFill>
                        <a:latin typeface="Cambria Math" panose="02040503050406030204" pitchFamily="18" charset="0"/>
                      </a:rPr>
                      <m:t>𝒏𝒅</m:t>
                    </m:r>
                  </m:sup>
                </m:sSup>
              </m:oMath>
            </m:oMathPara>
          </a14:m>
          <a:endParaRPr lang="en-US" sz="3200" b="1" kern="1200" dirty="0"/>
        </a:p>
      </dsp:txBody>
      <dsp:txXfrm>
        <a:off x="2221737" y="806822"/>
        <a:ext cx="547575" cy="565145"/>
      </dsp:txXfrm>
    </dsp:sp>
    <dsp:sp modelId="{F92D1AF4-0E07-450D-BC35-F29C4B1AE32B}">
      <dsp:nvSpPr>
        <dsp:cNvPr id="0" name=""/>
        <dsp:cNvSpPr/>
      </dsp:nvSpPr>
      <dsp:spPr>
        <a:xfrm>
          <a:off x="3749550" y="1506265"/>
          <a:ext cx="1637179" cy="1650016"/>
        </a:xfrm>
        <a:prstGeom prst="ellipse">
          <a:avLst/>
        </a:prstGeom>
        <a:solidFill>
          <a:srgbClr val="7F7F7F"/>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274320" bIns="113792" numCol="1" spcCol="1270" anchor="ctr" anchorCtr="0">
          <a:noAutofit/>
        </a:bodyPr>
        <a:lstStyle/>
        <a:p>
          <a:pPr lvl="0" algn="ctr" defTabSz="711200">
            <a:lnSpc>
              <a:spcPct val="90000"/>
            </a:lnSpc>
            <a:spcBef>
              <a:spcPct val="0"/>
            </a:spcBef>
            <a:spcAft>
              <a:spcPct val="35000"/>
            </a:spcAft>
          </a:pPr>
          <a:r>
            <a:rPr lang="en-US" sz="1600" kern="1200" dirty="0" smtClean="0">
              <a:solidFill>
                <a:srgbClr val="FFFFFF"/>
              </a:solidFill>
            </a:rPr>
            <a:t>Brand Imagery 2 </a:t>
          </a:r>
          <a:endParaRPr lang="en-US" sz="1600" kern="1200" dirty="0">
            <a:solidFill>
              <a:srgbClr val="FFFFFF"/>
            </a:solidFill>
          </a:endParaRPr>
        </a:p>
      </dsp:txBody>
      <dsp:txXfrm>
        <a:off x="4011499" y="1506265"/>
        <a:ext cx="1375230" cy="1650016"/>
      </dsp:txXfrm>
    </dsp:sp>
    <dsp:sp modelId="{AF1592E9-5C53-449B-8018-5EB36BC01428}">
      <dsp:nvSpPr>
        <dsp:cNvPr id="0" name=""/>
        <dsp:cNvSpPr/>
      </dsp:nvSpPr>
      <dsp:spPr>
        <a:xfrm>
          <a:off x="3799452" y="1292276"/>
          <a:ext cx="650550" cy="648766"/>
        </a:xfrm>
        <a:prstGeom prst="ellipse">
          <a:avLst/>
        </a:prstGeom>
        <a:solidFill>
          <a:srgbClr val="7F7F7F"/>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2446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2800" b="1" i="1" kern="1200" smtClean="0">
                        <a:solidFill>
                          <a:schemeClr val="accent5">
                            <a:lumMod val="75000"/>
                          </a:schemeClr>
                        </a:solidFill>
                        <a:latin typeface="Cambria Math" panose="02040503050406030204" pitchFamily="18" charset="0"/>
                      </a:rPr>
                    </m:ctrlPr>
                  </m:sSupPr>
                  <m:e>
                    <m:r>
                      <a:rPr lang="en-US" sz="2800" b="1" i="1" kern="1200" smtClean="0">
                        <a:solidFill>
                          <a:schemeClr val="accent5">
                            <a:lumMod val="75000"/>
                          </a:schemeClr>
                        </a:solidFill>
                        <a:latin typeface="Cambria Math" panose="02040503050406030204" pitchFamily="18" charset="0"/>
                      </a:rPr>
                      <m:t>𝟑</m:t>
                    </m:r>
                  </m:e>
                  <m:sup>
                    <m:r>
                      <a:rPr lang="en-US" sz="2800" b="1" i="1" kern="1200" smtClean="0">
                        <a:solidFill>
                          <a:schemeClr val="accent5">
                            <a:lumMod val="75000"/>
                          </a:schemeClr>
                        </a:solidFill>
                        <a:latin typeface="Cambria Math" panose="02040503050406030204" pitchFamily="18" charset="0"/>
                      </a:rPr>
                      <m:t>𝒓𝒅</m:t>
                    </m:r>
                  </m:sup>
                </m:sSup>
              </m:oMath>
            </m:oMathPara>
          </a14:m>
          <a:endParaRPr lang="en-US" sz="2800" b="1" kern="1200" dirty="0">
            <a:solidFill>
              <a:schemeClr val="accent5"/>
            </a:solidFill>
          </a:endParaRPr>
        </a:p>
      </dsp:txBody>
      <dsp:txXfrm>
        <a:off x="3894723" y="1387286"/>
        <a:ext cx="460008" cy="458746"/>
      </dsp:txXfrm>
    </dsp:sp>
    <dsp:sp modelId="{DB3D7275-A85D-4283-83AA-4DBBDA0B820B}">
      <dsp:nvSpPr>
        <dsp:cNvPr id="0" name=""/>
        <dsp:cNvSpPr/>
      </dsp:nvSpPr>
      <dsp:spPr>
        <a:xfrm>
          <a:off x="5436201" y="2033974"/>
          <a:ext cx="1443827" cy="1526576"/>
        </a:xfrm>
        <a:prstGeom prst="ellipse">
          <a:avLst/>
        </a:prstGeom>
        <a:solidFill>
          <a:srgbClr val="595959"/>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142240" rIns="274320" bIns="142240" numCol="1" spcCol="1270" anchor="ctr" anchorCtr="0">
          <a:noAutofit/>
        </a:bodyPr>
        <a:lstStyle/>
        <a:p>
          <a:pPr lvl="0" algn="ctr" defTabSz="889000">
            <a:lnSpc>
              <a:spcPct val="90000"/>
            </a:lnSpc>
            <a:spcBef>
              <a:spcPct val="0"/>
            </a:spcBef>
            <a:spcAft>
              <a:spcPct val="35000"/>
            </a:spcAft>
          </a:pPr>
          <a:r>
            <a:rPr lang="en-US" sz="2000" kern="1200" dirty="0" smtClean="0">
              <a:solidFill>
                <a:srgbClr val="FFFFFF"/>
              </a:solidFill>
            </a:rPr>
            <a:t>Brand Imagery 10</a:t>
          </a:r>
          <a:endParaRPr lang="en-US" sz="1600" b="1" kern="1200" dirty="0"/>
        </a:p>
      </dsp:txBody>
      <dsp:txXfrm>
        <a:off x="5667213" y="2033974"/>
        <a:ext cx="1212815" cy="1526576"/>
      </dsp:txXfrm>
    </dsp:sp>
    <dsp:sp modelId="{F93DC012-B895-4EBC-9350-81CA720CB27C}">
      <dsp:nvSpPr>
        <dsp:cNvPr id="0" name=""/>
        <dsp:cNvSpPr/>
      </dsp:nvSpPr>
      <dsp:spPr>
        <a:xfrm>
          <a:off x="6558922" y="3241337"/>
          <a:ext cx="1186488" cy="1192774"/>
        </a:xfrm>
        <a:prstGeom prst="ellipse">
          <a:avLst/>
        </a:prstGeom>
        <a:solidFill>
          <a:srgbClr val="595959"/>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99568" rIns="274320" bIns="99568" numCol="1" spcCol="1270" anchor="ctr" anchorCtr="0">
          <a:noAutofit/>
        </a:bodyPr>
        <a:lstStyle/>
        <a:p>
          <a:pPr lvl="0" algn="l" defTabSz="622300">
            <a:lnSpc>
              <a:spcPct val="90000"/>
            </a:lnSpc>
            <a:spcBef>
              <a:spcPct val="0"/>
            </a:spcBef>
            <a:spcAft>
              <a:spcPct val="35000"/>
            </a:spcAft>
          </a:pPr>
          <a:r>
            <a:rPr lang="en-US" sz="1400" kern="1200" dirty="0" smtClean="0">
              <a:solidFill>
                <a:srgbClr val="FFFFFF"/>
              </a:solidFill>
            </a:rPr>
            <a:t>Brand Imagery 8</a:t>
          </a:r>
          <a:endParaRPr lang="en-US" sz="1400" b="1" kern="1200" dirty="0"/>
        </a:p>
      </dsp:txBody>
      <dsp:txXfrm>
        <a:off x="6748760" y="3241337"/>
        <a:ext cx="996650" cy="1192774"/>
      </dsp:txXfrm>
    </dsp:sp>
    <dsp:sp modelId="{73AFB0D0-432F-4E71-8BFD-9B942E12A94C}">
      <dsp:nvSpPr>
        <dsp:cNvPr id="0" name=""/>
        <dsp:cNvSpPr/>
      </dsp:nvSpPr>
      <dsp:spPr>
        <a:xfrm>
          <a:off x="7711461" y="3674209"/>
          <a:ext cx="1059612" cy="1087043"/>
        </a:xfrm>
        <a:prstGeom prst="ellipse">
          <a:avLst/>
        </a:prstGeom>
        <a:solidFill>
          <a:srgbClr val="595959"/>
        </a:solidFill>
        <a:ln w="22225" cap="rnd"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0" tIns="99568" rIns="274320" bIns="99568" numCol="1" spcCol="1270" anchor="ctr" anchorCtr="0">
          <a:noAutofit/>
        </a:bodyPr>
        <a:lstStyle/>
        <a:p>
          <a:pPr lvl="0" algn="l" defTabSz="622300">
            <a:lnSpc>
              <a:spcPct val="90000"/>
            </a:lnSpc>
            <a:spcBef>
              <a:spcPct val="0"/>
            </a:spcBef>
            <a:spcAft>
              <a:spcPct val="35000"/>
            </a:spcAft>
          </a:pPr>
          <a:r>
            <a:rPr lang="en-US" sz="1400" kern="1200" dirty="0" smtClean="0">
              <a:solidFill>
                <a:srgbClr val="FFFFFF"/>
              </a:solidFill>
            </a:rPr>
            <a:t>Brand Imagery 9</a:t>
          </a:r>
          <a:endParaRPr lang="en-US" sz="1400" b="1" kern="1200" dirty="0"/>
        </a:p>
      </dsp:txBody>
      <dsp:txXfrm>
        <a:off x="7880999" y="3674209"/>
        <a:ext cx="890074" cy="1087043"/>
      </dsp:txXfrm>
    </dsp:sp>
    <dsp:sp modelId="{909B06FC-AD69-4F04-8940-71D59CAD11A9}">
      <dsp:nvSpPr>
        <dsp:cNvPr id="0" name=""/>
        <dsp:cNvSpPr/>
      </dsp:nvSpPr>
      <dsp:spPr>
        <a:xfrm>
          <a:off x="5413671" y="1680217"/>
          <a:ext cx="695080" cy="705340"/>
        </a:xfrm>
        <a:prstGeom prst="ellipse">
          <a:avLst/>
        </a:prstGeom>
        <a:solidFill>
          <a:srgbClr val="595959"/>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2000" b="1" i="1" kern="1200" smtClean="0">
                        <a:solidFill>
                          <a:schemeClr val="accent5">
                            <a:lumMod val="60000"/>
                            <a:lumOff val="40000"/>
                          </a:schemeClr>
                        </a:solidFill>
                        <a:latin typeface="Cambria Math" panose="02040503050406030204" pitchFamily="18" charset="0"/>
                      </a:rPr>
                    </m:ctrlPr>
                  </m:sSupPr>
                  <m:e>
                    <m:r>
                      <a:rPr lang="en-US" sz="2000" b="1" i="1" kern="1200" smtClean="0">
                        <a:solidFill>
                          <a:schemeClr val="accent5">
                            <a:lumMod val="60000"/>
                            <a:lumOff val="40000"/>
                          </a:schemeClr>
                        </a:solidFill>
                        <a:latin typeface="Cambria Math" panose="02040503050406030204" pitchFamily="18" charset="0"/>
                      </a:rPr>
                      <m:t>𝟒</m:t>
                    </m:r>
                  </m:e>
                  <m:sup>
                    <m:r>
                      <a:rPr lang="en-US" sz="2000" b="1" i="1" kern="1200" smtClean="0">
                        <a:solidFill>
                          <a:schemeClr val="accent5">
                            <a:lumMod val="60000"/>
                            <a:lumOff val="40000"/>
                          </a:schemeClr>
                        </a:solidFill>
                        <a:latin typeface="Cambria Math" panose="02040503050406030204" pitchFamily="18" charset="0"/>
                      </a:rPr>
                      <m:t>𝒕𝒉</m:t>
                    </m:r>
                  </m:sup>
                </m:sSup>
              </m:oMath>
            </m:oMathPara>
          </a14:m>
          <a:endParaRPr lang="en-US" sz="2000" b="1" kern="1200" dirty="0"/>
        </a:p>
      </dsp:txBody>
      <dsp:txXfrm>
        <a:off x="5515463" y="1783512"/>
        <a:ext cx="491496" cy="498750"/>
      </dsp:txXfrm>
    </dsp:sp>
    <dsp:sp modelId="{617A789F-4C68-4947-BFB0-B673391F66DB}">
      <dsp:nvSpPr>
        <dsp:cNvPr id="0" name=""/>
        <dsp:cNvSpPr/>
      </dsp:nvSpPr>
      <dsp:spPr>
        <a:xfrm>
          <a:off x="8519445" y="588758"/>
          <a:ext cx="493606" cy="329235"/>
        </a:xfrm>
        <a:prstGeom prst="rect">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07D601F-8289-4176-987E-09F02E5D8938}">
      <dsp:nvSpPr>
        <dsp:cNvPr id="0" name=""/>
        <dsp:cNvSpPr/>
      </dsp:nvSpPr>
      <dsp:spPr>
        <a:xfrm>
          <a:off x="8880716" y="3957005"/>
          <a:ext cx="934459" cy="895277"/>
        </a:xfrm>
        <a:prstGeom prst="ellipse">
          <a:avLst/>
        </a:prstGeom>
        <a:solidFill>
          <a:srgbClr val="595959"/>
        </a:solid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274320" bIns="0" numCol="1" spcCol="1270" anchor="ctr" anchorCtr="0">
          <a:noAutofit/>
        </a:bodyPr>
        <a:lstStyle/>
        <a:p>
          <a:pPr lvl="0" algn="ctr" defTabSz="533400">
            <a:lnSpc>
              <a:spcPct val="90000"/>
            </a:lnSpc>
            <a:spcBef>
              <a:spcPct val="0"/>
            </a:spcBef>
            <a:spcAft>
              <a:spcPct val="35000"/>
            </a:spcAft>
          </a:pPr>
          <a:r>
            <a:rPr lang="en-US" sz="1200" kern="1200" dirty="0" smtClean="0">
              <a:solidFill>
                <a:srgbClr val="FFFFFF"/>
              </a:solidFill>
            </a:rPr>
            <a:t>Brand Imagery 5</a:t>
          </a:r>
          <a:endParaRPr lang="en-US" sz="1200" b="1" kern="1200" dirty="0"/>
        </a:p>
      </dsp:txBody>
      <dsp:txXfrm>
        <a:off x="9017564" y="4088115"/>
        <a:ext cx="660763" cy="633057"/>
      </dsp:txXfrm>
    </dsp:sp>
    <dsp:sp modelId="{2E014165-C079-4F8C-B044-13A1AFA56553}">
      <dsp:nvSpPr>
        <dsp:cNvPr id="0" name=""/>
        <dsp:cNvSpPr/>
      </dsp:nvSpPr>
      <dsp:spPr>
        <a:xfrm>
          <a:off x="9947511" y="588758"/>
          <a:ext cx="493606" cy="329235"/>
        </a:xfrm>
        <a:prstGeom prst="rect">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184375-8BE8-4204-92EC-2817B17B95B5}">
      <dsp:nvSpPr>
        <dsp:cNvPr id="0" name=""/>
        <dsp:cNvSpPr/>
      </dsp:nvSpPr>
      <dsp:spPr>
        <a:xfrm>
          <a:off x="7758240" y="3376013"/>
          <a:ext cx="560852" cy="579967"/>
        </a:xfrm>
        <a:prstGeom prst="ellipse">
          <a:avLst/>
        </a:prstGeom>
        <a:solidFill>
          <a:srgbClr val="BFBFBF"/>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1600" b="1" i="1" kern="1200" smtClean="0">
                        <a:solidFill>
                          <a:schemeClr val="bg1">
                            <a:lumMod val="95000"/>
                          </a:schemeClr>
                        </a:solidFill>
                        <a:latin typeface="Cambria Math" panose="02040503050406030204" pitchFamily="18" charset="0"/>
                      </a:rPr>
                    </m:ctrlPr>
                  </m:sSupPr>
                  <m:e>
                    <m:r>
                      <a:rPr lang="en-US" sz="1600" b="1" i="1" kern="1200" smtClean="0">
                        <a:solidFill>
                          <a:schemeClr val="bg1">
                            <a:lumMod val="95000"/>
                          </a:schemeClr>
                        </a:solidFill>
                        <a:latin typeface="Cambria Math" panose="02040503050406030204" pitchFamily="18" charset="0"/>
                      </a:rPr>
                      <m:t>𝟔</m:t>
                    </m:r>
                  </m:e>
                  <m:sup>
                    <m:r>
                      <a:rPr lang="en-US" sz="1600" b="1" i="1" kern="1200" smtClean="0">
                        <a:solidFill>
                          <a:schemeClr val="bg1">
                            <a:lumMod val="95000"/>
                          </a:schemeClr>
                        </a:solidFill>
                        <a:latin typeface="Cambria Math" panose="02040503050406030204" pitchFamily="18" charset="0"/>
                      </a:rPr>
                      <m:t>𝒕𝒉</m:t>
                    </m:r>
                  </m:sup>
                </m:sSup>
              </m:oMath>
            </m:oMathPara>
          </a14:m>
          <a:endParaRPr lang="en-US" sz="1600" b="1" kern="1200" dirty="0">
            <a:solidFill>
              <a:srgbClr val="00B050"/>
            </a:solidFill>
          </a:endParaRPr>
        </a:p>
      </dsp:txBody>
      <dsp:txXfrm>
        <a:off x="7840375" y="3460947"/>
        <a:ext cx="396582" cy="410099"/>
      </dsp:txXfrm>
    </dsp:sp>
    <dsp:sp modelId="{DAF18936-8B02-4BD6-B104-646F94564AC7}">
      <dsp:nvSpPr>
        <dsp:cNvPr id="0" name=""/>
        <dsp:cNvSpPr/>
      </dsp:nvSpPr>
      <dsp:spPr>
        <a:xfrm>
          <a:off x="11001970" y="588758"/>
          <a:ext cx="493606" cy="329235"/>
        </a:xfrm>
        <a:prstGeom prst="rect">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A41A1B4-C70C-4CAC-A6A2-7DC694AFF62F}">
      <dsp:nvSpPr>
        <dsp:cNvPr id="0" name=""/>
        <dsp:cNvSpPr/>
      </dsp:nvSpPr>
      <dsp:spPr>
        <a:xfrm>
          <a:off x="6664965" y="3136943"/>
          <a:ext cx="595595" cy="520728"/>
        </a:xfrm>
        <a:prstGeom prst="ellipse">
          <a:avLst/>
        </a:prstGeom>
        <a:solidFill>
          <a:srgbClr val="BFBFBF"/>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1800" b="1" i="1" kern="1200" smtClean="0">
                        <a:solidFill>
                          <a:schemeClr val="accent5">
                            <a:lumMod val="20000"/>
                            <a:lumOff val="80000"/>
                          </a:schemeClr>
                        </a:solidFill>
                        <a:latin typeface="Cambria Math" panose="02040503050406030204" pitchFamily="18" charset="0"/>
                      </a:rPr>
                    </m:ctrlPr>
                  </m:sSupPr>
                  <m:e>
                    <m:r>
                      <a:rPr lang="en-US" sz="1800" b="1" i="1" kern="1200" smtClean="0">
                        <a:solidFill>
                          <a:schemeClr val="accent5">
                            <a:lumMod val="20000"/>
                            <a:lumOff val="80000"/>
                          </a:schemeClr>
                        </a:solidFill>
                        <a:latin typeface="Cambria Math" panose="02040503050406030204" pitchFamily="18" charset="0"/>
                      </a:rPr>
                      <m:t>𝟓</m:t>
                    </m:r>
                  </m:e>
                  <m:sup>
                    <m:r>
                      <a:rPr lang="en-US" sz="1800" b="1" i="1" kern="1200" smtClean="0">
                        <a:solidFill>
                          <a:schemeClr val="accent5">
                            <a:lumMod val="20000"/>
                            <a:lumOff val="80000"/>
                          </a:schemeClr>
                        </a:solidFill>
                        <a:latin typeface="Cambria Math" panose="02040503050406030204" pitchFamily="18" charset="0"/>
                      </a:rPr>
                      <m:t>𝒕𝒉</m:t>
                    </m:r>
                  </m:sup>
                </m:sSup>
              </m:oMath>
            </m:oMathPara>
          </a14:m>
          <a:endParaRPr lang="en-US" sz="1800" b="1" kern="1200" dirty="0">
            <a:solidFill>
              <a:srgbClr val="00B050"/>
            </a:solidFill>
          </a:endParaRPr>
        </a:p>
      </dsp:txBody>
      <dsp:txXfrm>
        <a:off x="6752188" y="3213202"/>
        <a:ext cx="421149" cy="368210"/>
      </dsp:txXfrm>
    </dsp:sp>
    <dsp:sp modelId="{6E10E9B0-92AC-455D-9C61-A52E2ADC925C}">
      <dsp:nvSpPr>
        <dsp:cNvPr id="0" name=""/>
        <dsp:cNvSpPr/>
      </dsp:nvSpPr>
      <dsp:spPr>
        <a:xfrm>
          <a:off x="12091172" y="588758"/>
          <a:ext cx="493606" cy="329235"/>
        </a:xfrm>
        <a:prstGeom prst="rect">
          <a:avLst/>
        </a:prstGeom>
        <a:solidFill>
          <a:schemeClr val="accent1">
            <a:alpha val="90000"/>
            <a:tint val="40000"/>
            <a:hueOff val="0"/>
            <a:satOff val="0"/>
            <a:lumOff val="0"/>
            <a:alphaOff val="0"/>
          </a:schemeClr>
        </a:solidFill>
        <a:ln w="2222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9F97232-9FD5-4245-A44B-DFA403149D90}">
      <dsp:nvSpPr>
        <dsp:cNvPr id="0" name=""/>
        <dsp:cNvSpPr/>
      </dsp:nvSpPr>
      <dsp:spPr>
        <a:xfrm>
          <a:off x="8757834" y="3652577"/>
          <a:ext cx="526464" cy="517947"/>
        </a:xfrm>
        <a:prstGeom prst="ellipse">
          <a:avLst/>
        </a:prstGeom>
        <a:solidFill>
          <a:srgbClr val="BFBFBF"/>
        </a:solidFill>
        <a:ln w="22225" cap="rnd" cmpd="sng" algn="ctr">
          <a:no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14:m xmlns:a14="http://schemas.microsoft.com/office/drawing/2010/main">
            <m:oMathPara xmlns:m="http://schemas.openxmlformats.org/officeDocument/2006/math">
              <m:oMathParaPr>
                <m:jc m:val="centerGroup"/>
              </m:oMathParaPr>
              <m:oMath xmlns:m="http://schemas.openxmlformats.org/officeDocument/2006/math">
                <m:sSup>
                  <m:sSupPr>
                    <m:ctrlPr>
                      <a:rPr lang="en-US" sz="1200" b="1" i="1" kern="1200" smtClean="0">
                        <a:solidFill>
                          <a:schemeClr val="bg1"/>
                        </a:solidFill>
                        <a:latin typeface="Cambria Math" panose="02040503050406030204" pitchFamily="18" charset="0"/>
                      </a:rPr>
                    </m:ctrlPr>
                  </m:sSupPr>
                  <m:e>
                    <m:r>
                      <a:rPr lang="en-US" sz="1200" b="1" i="1" kern="1200" smtClean="0">
                        <a:solidFill>
                          <a:schemeClr val="bg1"/>
                        </a:solidFill>
                        <a:latin typeface="Cambria Math" panose="02040503050406030204" pitchFamily="18" charset="0"/>
                      </a:rPr>
                      <m:t>𝟕</m:t>
                    </m:r>
                  </m:e>
                  <m:sup>
                    <m:r>
                      <a:rPr lang="en-US" sz="1200" b="1" i="1" kern="1200" smtClean="0">
                        <a:solidFill>
                          <a:schemeClr val="bg1"/>
                        </a:solidFill>
                        <a:latin typeface="Cambria Math" panose="02040503050406030204" pitchFamily="18" charset="0"/>
                      </a:rPr>
                      <m:t>𝒕𝒉</m:t>
                    </m:r>
                  </m:sup>
                </m:sSup>
              </m:oMath>
            </m:oMathPara>
          </a14:m>
          <a:endParaRPr lang="en-US" sz="1200" b="1" kern="1200" dirty="0">
            <a:solidFill>
              <a:srgbClr val="00B050"/>
            </a:solidFill>
          </a:endParaRPr>
        </a:p>
      </dsp:txBody>
      <dsp:txXfrm>
        <a:off x="8834933" y="3728429"/>
        <a:ext cx="372266" cy="366243"/>
      </dsp:txXfrm>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366289-7251-4248-8185-9FEDE67FEB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A911AAB-DA95-4CED-94BD-874BA4394E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CE2D0D4-6341-4059-9D73-098573890B8F}" type="datetimeFigureOut">
              <a:rPr lang="en-US" smtClean="0"/>
              <a:t>5/17/2022</a:t>
            </a:fld>
            <a:endParaRPr lang="en-US" dirty="0"/>
          </a:p>
        </p:txBody>
      </p:sp>
      <p:sp>
        <p:nvSpPr>
          <p:cNvPr id="4" name="Footer Placeholder 3">
            <a:extLst>
              <a:ext uri="{FF2B5EF4-FFF2-40B4-BE49-F238E27FC236}">
                <a16:creationId xmlns:a16="http://schemas.microsoft.com/office/drawing/2014/main" id="{796222C7-E745-4972-ADB2-26864641F2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0AA558-CC6A-4543-8082-2ECED10B3D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FEEF11-4551-44CC-8138-2C9C44119EA2}" type="slidenum">
              <a:rPr lang="en-US" smtClean="0"/>
              <a:t>‹#›</a:t>
            </a:fld>
            <a:endParaRPr lang="en-US" dirty="0"/>
          </a:p>
        </p:txBody>
      </p:sp>
    </p:spTree>
    <p:extLst>
      <p:ext uri="{BB962C8B-B14F-4D97-AF65-F5344CB8AC3E}">
        <p14:creationId xmlns:p14="http://schemas.microsoft.com/office/powerpoint/2010/main" val="258476473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64C05-FCBF-48B1-ABC9-9F817F02AAEB}" type="datetimeFigureOut">
              <a:rPr lang="en-US" smtClean="0"/>
              <a:t>5/17/2022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C8E5D6-E240-4AB4-B03F-F45C58F87E64}" type="slidenum">
              <a:rPr lang="en-US" smtClean="0"/>
              <a:t>‹#›</a:t>
            </a:fld>
            <a:endParaRPr lang="en-US" dirty="0"/>
          </a:p>
        </p:txBody>
      </p:sp>
    </p:spTree>
    <p:extLst>
      <p:ext uri="{BB962C8B-B14F-4D97-AF65-F5344CB8AC3E}">
        <p14:creationId xmlns:p14="http://schemas.microsoft.com/office/powerpoint/2010/main" val="4120306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a:t>
            </a:fld>
            <a:endParaRPr lang="en-US" dirty="0"/>
          </a:p>
        </p:txBody>
      </p:sp>
    </p:spTree>
    <p:extLst>
      <p:ext uri="{BB962C8B-B14F-4D97-AF65-F5344CB8AC3E}">
        <p14:creationId xmlns:p14="http://schemas.microsoft.com/office/powerpoint/2010/main" val="3591548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10</a:t>
            </a:fld>
            <a:endParaRPr lang="en-US" dirty="0"/>
          </a:p>
        </p:txBody>
      </p:sp>
    </p:spTree>
    <p:extLst>
      <p:ext uri="{BB962C8B-B14F-4D97-AF65-F5344CB8AC3E}">
        <p14:creationId xmlns:p14="http://schemas.microsoft.com/office/powerpoint/2010/main" val="3504555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11</a:t>
            </a:fld>
            <a:endParaRPr lang="en-US" dirty="0"/>
          </a:p>
        </p:txBody>
      </p:sp>
    </p:spTree>
    <p:extLst>
      <p:ext uri="{BB962C8B-B14F-4D97-AF65-F5344CB8AC3E}">
        <p14:creationId xmlns:p14="http://schemas.microsoft.com/office/powerpoint/2010/main" val="139340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12</a:t>
            </a:fld>
            <a:endParaRPr lang="en-US" dirty="0"/>
          </a:p>
        </p:txBody>
      </p:sp>
    </p:spTree>
    <p:extLst>
      <p:ext uri="{BB962C8B-B14F-4D97-AF65-F5344CB8AC3E}">
        <p14:creationId xmlns:p14="http://schemas.microsoft.com/office/powerpoint/2010/main" val="1751960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13</a:t>
            </a:fld>
            <a:endParaRPr lang="en-US" dirty="0"/>
          </a:p>
        </p:txBody>
      </p:sp>
    </p:spTree>
    <p:extLst>
      <p:ext uri="{BB962C8B-B14F-4D97-AF65-F5344CB8AC3E}">
        <p14:creationId xmlns:p14="http://schemas.microsoft.com/office/powerpoint/2010/main" val="34481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14</a:t>
            </a:fld>
            <a:endParaRPr lang="en-US" dirty="0"/>
          </a:p>
        </p:txBody>
      </p:sp>
    </p:spTree>
    <p:extLst>
      <p:ext uri="{BB962C8B-B14F-4D97-AF65-F5344CB8AC3E}">
        <p14:creationId xmlns:p14="http://schemas.microsoft.com/office/powerpoint/2010/main" val="3622291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15</a:t>
            </a:fld>
            <a:endParaRPr lang="en-US" dirty="0"/>
          </a:p>
        </p:txBody>
      </p:sp>
    </p:spTree>
    <p:extLst>
      <p:ext uri="{BB962C8B-B14F-4D97-AF65-F5344CB8AC3E}">
        <p14:creationId xmlns:p14="http://schemas.microsoft.com/office/powerpoint/2010/main" val="2934116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16</a:t>
            </a:fld>
            <a:endParaRPr lang="en-US" dirty="0"/>
          </a:p>
        </p:txBody>
      </p:sp>
    </p:spTree>
    <p:extLst>
      <p:ext uri="{BB962C8B-B14F-4D97-AF65-F5344CB8AC3E}">
        <p14:creationId xmlns:p14="http://schemas.microsoft.com/office/powerpoint/2010/main" val="1280922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17</a:t>
            </a:fld>
            <a:endParaRPr lang="en-US" dirty="0"/>
          </a:p>
        </p:txBody>
      </p:sp>
    </p:spTree>
    <p:extLst>
      <p:ext uri="{BB962C8B-B14F-4D97-AF65-F5344CB8AC3E}">
        <p14:creationId xmlns:p14="http://schemas.microsoft.com/office/powerpoint/2010/main" val="789767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2</a:t>
            </a:fld>
            <a:endParaRPr lang="en-US" dirty="0"/>
          </a:p>
        </p:txBody>
      </p:sp>
    </p:spTree>
    <p:extLst>
      <p:ext uri="{BB962C8B-B14F-4D97-AF65-F5344CB8AC3E}">
        <p14:creationId xmlns:p14="http://schemas.microsoft.com/office/powerpoint/2010/main" val="1631856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3</a:t>
            </a:fld>
            <a:endParaRPr lang="en-US" dirty="0"/>
          </a:p>
        </p:txBody>
      </p:sp>
    </p:spTree>
    <p:extLst>
      <p:ext uri="{BB962C8B-B14F-4D97-AF65-F5344CB8AC3E}">
        <p14:creationId xmlns:p14="http://schemas.microsoft.com/office/powerpoint/2010/main" val="772058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4</a:t>
            </a:fld>
            <a:endParaRPr lang="en-US" dirty="0"/>
          </a:p>
        </p:txBody>
      </p:sp>
    </p:spTree>
    <p:extLst>
      <p:ext uri="{BB962C8B-B14F-4D97-AF65-F5344CB8AC3E}">
        <p14:creationId xmlns:p14="http://schemas.microsoft.com/office/powerpoint/2010/main" val="358273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5</a:t>
            </a:fld>
            <a:endParaRPr lang="en-US" dirty="0"/>
          </a:p>
        </p:txBody>
      </p:sp>
    </p:spTree>
    <p:extLst>
      <p:ext uri="{BB962C8B-B14F-4D97-AF65-F5344CB8AC3E}">
        <p14:creationId xmlns:p14="http://schemas.microsoft.com/office/powerpoint/2010/main" val="2538577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6</a:t>
            </a:fld>
            <a:endParaRPr lang="en-US" dirty="0"/>
          </a:p>
        </p:txBody>
      </p:sp>
    </p:spTree>
    <p:extLst>
      <p:ext uri="{BB962C8B-B14F-4D97-AF65-F5344CB8AC3E}">
        <p14:creationId xmlns:p14="http://schemas.microsoft.com/office/powerpoint/2010/main" val="356945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7</a:t>
            </a:fld>
            <a:endParaRPr lang="en-US" dirty="0"/>
          </a:p>
        </p:txBody>
      </p:sp>
    </p:spTree>
    <p:extLst>
      <p:ext uri="{BB962C8B-B14F-4D97-AF65-F5344CB8AC3E}">
        <p14:creationId xmlns:p14="http://schemas.microsoft.com/office/powerpoint/2010/main" val="3044653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8</a:t>
            </a:fld>
            <a:endParaRPr lang="en-US" dirty="0"/>
          </a:p>
        </p:txBody>
      </p:sp>
    </p:spTree>
    <p:extLst>
      <p:ext uri="{BB962C8B-B14F-4D97-AF65-F5344CB8AC3E}">
        <p14:creationId xmlns:p14="http://schemas.microsoft.com/office/powerpoint/2010/main" val="1377716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9</a:t>
            </a:fld>
            <a:endParaRPr lang="en-US" dirty="0"/>
          </a:p>
        </p:txBody>
      </p:sp>
    </p:spTree>
    <p:extLst>
      <p:ext uri="{BB962C8B-B14F-4D97-AF65-F5344CB8AC3E}">
        <p14:creationId xmlns:p14="http://schemas.microsoft.com/office/powerpoint/2010/main" val="3443024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5/17/2022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8041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5/17/2022</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smtClean="0"/>
              <a:t>Click icon to add picture</a:t>
            </a:r>
            <a:endParaRPr lang="en-US" dirty="0"/>
          </a:p>
        </p:txBody>
      </p:sp>
      <p:sp>
        <p:nvSpPr>
          <p:cNvPr id="2" name="Rectangle 1"/>
          <p:cNvSpPr/>
          <p:nvPr userDrawn="1"/>
        </p:nvSpPr>
        <p:spPr>
          <a:xfrm>
            <a:off x="57589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3429849"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628380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9137758"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p:cNvSpPr>
            <a:spLocks noGrp="1"/>
          </p:cNvSpPr>
          <p:nvPr>
            <p:ph type="body" idx="1"/>
          </p:nvPr>
        </p:nvSpPr>
        <p:spPr>
          <a:xfrm>
            <a:off x="581192"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4" name="Content Placeholder 3"/>
          <p:cNvSpPr>
            <a:spLocks noGrp="1"/>
          </p:cNvSpPr>
          <p:nvPr>
            <p:ph sz="half" idx="2"/>
          </p:nvPr>
        </p:nvSpPr>
        <p:spPr>
          <a:xfrm>
            <a:off x="581194"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4"/>
          <p:cNvSpPr>
            <a:spLocks noGrp="1"/>
          </p:cNvSpPr>
          <p:nvPr>
            <p:ph type="body" sz="quarter" idx="3"/>
          </p:nvPr>
        </p:nvSpPr>
        <p:spPr>
          <a:xfrm>
            <a:off x="6298472"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16" name="Content Placeholder 5"/>
          <p:cNvSpPr>
            <a:spLocks noGrp="1"/>
          </p:cNvSpPr>
          <p:nvPr>
            <p:ph sz="quarter" idx="4"/>
          </p:nvPr>
        </p:nvSpPr>
        <p:spPr>
          <a:xfrm>
            <a:off x="6298471"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Text Placeholder 2"/>
          <p:cNvSpPr>
            <a:spLocks noGrp="1"/>
          </p:cNvSpPr>
          <p:nvPr>
            <p:ph type="body" idx="14"/>
          </p:nvPr>
        </p:nvSpPr>
        <p:spPr>
          <a:xfrm>
            <a:off x="3444517"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8" name="Content Placeholder 3"/>
          <p:cNvSpPr>
            <a:spLocks noGrp="1"/>
          </p:cNvSpPr>
          <p:nvPr>
            <p:ph sz="half" idx="15"/>
          </p:nvPr>
        </p:nvSpPr>
        <p:spPr>
          <a:xfrm>
            <a:off x="3444519"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9" name="Text Placeholder 4"/>
          <p:cNvSpPr>
            <a:spLocks noGrp="1"/>
          </p:cNvSpPr>
          <p:nvPr>
            <p:ph type="body" sz="quarter" idx="16"/>
          </p:nvPr>
        </p:nvSpPr>
        <p:spPr>
          <a:xfrm>
            <a:off x="9138807"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20" name="Content Placeholder 5"/>
          <p:cNvSpPr>
            <a:spLocks noGrp="1"/>
          </p:cNvSpPr>
          <p:nvPr>
            <p:ph sz="quarter" idx="17"/>
          </p:nvPr>
        </p:nvSpPr>
        <p:spPr>
          <a:xfrm>
            <a:off x="9138806"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1" name="Rectangle 20"/>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25813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450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5/17/2022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91955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 with Caption">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4232275" cy="6858000"/>
          </a:xfrm>
        </p:spPr>
        <p:txBody>
          <a:bodyPr/>
          <a:lstStyle/>
          <a:p>
            <a:r>
              <a:rPr lang="en-US" smtClean="0"/>
              <a:t>Click icon to add picture</a:t>
            </a:r>
            <a:endParaRPr lang="en-US" dirty="0"/>
          </a:p>
        </p:txBody>
      </p:sp>
      <p:sp>
        <p:nvSpPr>
          <p:cNvPr id="2" name="Title 1"/>
          <p:cNvSpPr>
            <a:spLocks noGrp="1"/>
          </p:cNvSpPr>
          <p:nvPr>
            <p:ph type="title"/>
          </p:nvPr>
        </p:nvSpPr>
        <p:spPr>
          <a:xfrm>
            <a:off x="4900927" y="709565"/>
            <a:ext cx="6650991" cy="699407"/>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632857"/>
            <a:ext cx="6650991" cy="4205188"/>
          </a:xfrm>
        </p:spPr>
        <p:txBody>
          <a:bodyPr anchor="t">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5/17/2022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570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2"/>
        </a:solidFill>
        <a:effectLst/>
      </p:bgPr>
    </p:bg>
    <p:spTree>
      <p:nvGrpSpPr>
        <p:cNvPr id="1" name=""/>
        <p:cNvGrpSpPr/>
        <p:nvPr/>
      </p:nvGrpSpPr>
      <p:grpSpPr>
        <a:xfrm>
          <a:off x="0" y="0"/>
          <a:ext cx="0" cy="0"/>
          <a:chOff x="0" y="0"/>
          <a:chExt cx="0" cy="0"/>
        </a:xfrm>
      </p:grpSpPr>
      <p:sp>
        <p:nvSpPr>
          <p:cNvPr id="14" name="Picture Placeholder 4"/>
          <p:cNvSpPr>
            <a:spLocks noGrp="1"/>
          </p:cNvSpPr>
          <p:nvPr>
            <p:ph type="pic" sz="quarter" idx="14" hasCustomPrompt="1"/>
          </p:nvPr>
        </p:nvSpPr>
        <p:spPr>
          <a:xfrm>
            <a:off x="8622917" y="3322281"/>
            <a:ext cx="3367862" cy="3367862"/>
          </a:xfrm>
        </p:spPr>
        <p:txBody>
          <a:bodyPr/>
          <a:lstStyle>
            <a:lvl1pPr marL="0" indent="0" algn="ctr">
              <a:buNone/>
              <a:defRPr>
                <a:solidFill>
                  <a:schemeClr val="tx1"/>
                </a:solidFill>
              </a:defRPr>
            </a:lvl1pPr>
          </a:lstStyle>
          <a:p>
            <a:r>
              <a:rPr lang="en-US" dirty="0"/>
              <a:t>Icon Watermark</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Picture Placeholder 4"/>
          <p:cNvSpPr>
            <a:spLocks noGrp="1"/>
          </p:cNvSpPr>
          <p:nvPr>
            <p:ph type="pic" sz="quarter" idx="13" hasCustomPrompt="1"/>
          </p:nvPr>
        </p:nvSpPr>
        <p:spPr>
          <a:xfrm>
            <a:off x="768350" y="2312987"/>
            <a:ext cx="731520" cy="731520"/>
          </a:xfrm>
        </p:spPr>
        <p:txBody>
          <a:bodyPr/>
          <a:lstStyle>
            <a:lvl1pPr marL="0" indent="0">
              <a:buNone/>
              <a:defRPr>
                <a:solidFill>
                  <a:schemeClr val="bg1"/>
                </a:solidFill>
              </a:defRPr>
            </a:lvl1pPr>
          </a:lstStyle>
          <a:p>
            <a:r>
              <a:rPr lang="en-US" dirty="0"/>
              <a:t>Icon</a:t>
            </a:r>
          </a:p>
        </p:txBody>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smtClean="0"/>
              <a:t>Click to edit Master title style</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5/17/2022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24179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1"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lvl1pPr>
              <a:defRPr>
                <a:solidFill>
                  <a:schemeClr val="bg2"/>
                </a:solidFill>
              </a:defRPr>
            </a:lvl1pPr>
          </a:lstStyle>
          <a:p>
            <a:fld id="{D82884F1-FFEA-405F-9602-3DCA865EDA4E}" type="datetime1">
              <a:rPr lang="en-US" smtClean="0"/>
              <a:pPr/>
              <a:t>5/17/2022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lvl1pPr>
              <a:defRPr>
                <a:solidFill>
                  <a:schemeClr val="bg2"/>
                </a:solidFill>
              </a:defRPr>
            </a:lvl1p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lvl1pPr>
              <a:defRPr>
                <a:solidFill>
                  <a:schemeClr val="bg2"/>
                </a:solidFill>
              </a:defRPr>
            </a:lvl1pPr>
          </a:lstStyle>
          <a:p>
            <a:fld id="{3A98EE3D-8CD1-4C3F-BD1C-C98C9596463C}" type="slidenum">
              <a:rPr lang="en-US" smtClean="0"/>
              <a:pPr/>
              <a:t>‹#›</a:t>
            </a:fld>
            <a:endParaRPr lang="en-US" dirty="0"/>
          </a:p>
        </p:txBody>
      </p:sp>
      <p:sp>
        <p:nvSpPr>
          <p:cNvPr id="12" name="Rectangle 11"/>
          <p:cNvSpPr/>
          <p:nvPr userDrawn="1"/>
        </p:nvSpPr>
        <p:spPr>
          <a:xfrm rot="5400000">
            <a:off x="1415595" y="3435840"/>
            <a:ext cx="57607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4595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5/17/2022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6349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591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5/17/2022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684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0" y="0"/>
            <a:ext cx="12192000" cy="6858000"/>
          </a:xfrm>
        </p:spPr>
        <p:txBody>
          <a:bodyPr/>
          <a:lstStyle>
            <a:lvl1pPr algn="ctr">
              <a:defRPr/>
            </a:lvl1pPr>
          </a:lstStyle>
          <a:p>
            <a:r>
              <a:rPr lang="en-US" smtClean="0"/>
              <a:t>Click icon to add picture</a:t>
            </a:r>
            <a:endParaRPr lang="en-US" dirty="0"/>
          </a:p>
        </p:txBody>
      </p:sp>
      <p:sp>
        <p:nvSpPr>
          <p:cNvPr id="11" name="Rectangle 10"/>
          <p:cNvSpPr/>
          <p:nvPr userDrawn="1"/>
        </p:nvSpPr>
        <p:spPr>
          <a:xfrm>
            <a:off x="446534" y="4284627"/>
            <a:ext cx="11292840" cy="201167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p:cNvSpPr>
            <a:spLocks noGrp="1"/>
          </p:cNvSpPr>
          <p:nvPr>
            <p:ph type="subTitle" idx="1"/>
          </p:nvPr>
        </p:nvSpPr>
        <p:spPr>
          <a:xfrm>
            <a:off x="581194" y="5695849"/>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Rectangle 11"/>
          <p:cNvSpPr/>
          <p:nvPr userDrawn="1"/>
        </p:nvSpPr>
        <p:spPr>
          <a:xfrm>
            <a:off x="446534" y="4114808"/>
            <a:ext cx="1129284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4220835"/>
            <a:ext cx="10993549" cy="1475013"/>
          </a:xfrm>
          <a:effectLst/>
        </p:spPr>
        <p:txBody>
          <a:bodyPr anchor="b">
            <a:normAutofit/>
          </a:bodyPr>
          <a:lstStyle>
            <a:lvl1pPr>
              <a:defRPr sz="360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42833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5/17/2022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61648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5/17/2022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14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660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81191" y="2905648"/>
            <a:ext cx="5194769" cy="557784"/>
          </a:xfrm>
        </p:spPr>
        <p:txBody>
          <a:bodyPr anchor="ctr">
            <a:noAutofit/>
          </a:bodyPr>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581194" y="3580809"/>
            <a:ext cx="5194766"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6039" y="2905649"/>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6" name="Content Placeholder 5"/>
          <p:cNvSpPr>
            <a:spLocks noGrp="1"/>
          </p:cNvSpPr>
          <p:nvPr>
            <p:ph sz="quarter" idx="4"/>
          </p:nvPr>
        </p:nvSpPr>
        <p:spPr>
          <a:xfrm>
            <a:off x="6416037" y="3580809"/>
            <a:ext cx="5194771"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825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010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B94070D-8484-4B7B-ADE0-4CCDD6380285}"/>
              </a:ext>
              <a:ext uri="{C183D7F6-B498-43B3-948B-1728B52AA6E4}">
                <adec:decorative xmlns="" xmlns:adec="http://schemas.microsoft.com/office/drawing/2017/decorative" val="1"/>
              </a:ext>
            </a:extLst>
          </p:cNvPr>
          <p:cNvSpPr/>
          <p:nvPr userDrawn="1"/>
        </p:nvSpPr>
        <p:spPr>
          <a:xfrm>
            <a:off x="-8626" y="5120639"/>
            <a:ext cx="12200626" cy="17326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25" name="Text Placeholder 2"/>
          <p:cNvSpPr>
            <a:spLocks noGrp="1"/>
          </p:cNvSpPr>
          <p:nvPr>
            <p:ph type="body" idx="1" hasCustomPrompt="1"/>
          </p:nvPr>
        </p:nvSpPr>
        <p:spPr>
          <a:xfrm>
            <a:off x="759402" y="5330449"/>
            <a:ext cx="1938528" cy="557784"/>
          </a:xfrm>
        </p:spPr>
        <p:txBody>
          <a:bodyPr anchor="ctr">
            <a:noAutofit/>
          </a:bodyPr>
          <a:lstStyle>
            <a:lvl1pPr marL="0" indent="0" algn="ctr" defTabSz="914400" rtl="0" eaLnBrk="1" latinLnBrk="0" hangingPunct="1">
              <a:buNone/>
              <a:defRPr lang="en-US" sz="4000" b="1" kern="1200" dirty="0">
                <a:solidFill>
                  <a:srgbClr val="465359"/>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6" name="Content Placeholder 3"/>
          <p:cNvSpPr>
            <a:spLocks noGrp="1"/>
          </p:cNvSpPr>
          <p:nvPr>
            <p:ph sz="half" idx="2" hasCustomPrompt="1"/>
          </p:nvPr>
        </p:nvSpPr>
        <p:spPr>
          <a:xfrm>
            <a:off x="75940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7" name="Text Placeholder 2"/>
          <p:cNvSpPr>
            <a:spLocks noGrp="1"/>
          </p:cNvSpPr>
          <p:nvPr>
            <p:ph type="body" idx="10" hasCustomPrompt="1"/>
          </p:nvPr>
        </p:nvSpPr>
        <p:spPr>
          <a:xfrm>
            <a:off x="3642897" y="5330449"/>
            <a:ext cx="1938528" cy="557784"/>
          </a:xfrm>
        </p:spPr>
        <p:txBody>
          <a:bodyPr anchor="ctr">
            <a:noAutofit/>
          </a:bodyPr>
          <a:lstStyle>
            <a:lvl1pPr marL="0" indent="0" algn="ctr" defTabSz="914400" rtl="0" eaLnBrk="1" latinLnBrk="0" hangingPunct="1">
              <a:buNone/>
              <a:defRPr lang="en-US" sz="4000" b="1" kern="1200" dirty="0">
                <a:solidFill>
                  <a:schemeClr val="accent1"/>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8" name="Content Placeholder 3"/>
          <p:cNvSpPr>
            <a:spLocks noGrp="1"/>
          </p:cNvSpPr>
          <p:nvPr>
            <p:ph sz="half" idx="11" hasCustomPrompt="1"/>
          </p:nvPr>
        </p:nvSpPr>
        <p:spPr>
          <a:xfrm>
            <a:off x="3642900"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9" name="Text Placeholder 2"/>
          <p:cNvSpPr>
            <a:spLocks noGrp="1"/>
          </p:cNvSpPr>
          <p:nvPr>
            <p:ph type="body" idx="12" hasCustomPrompt="1"/>
          </p:nvPr>
        </p:nvSpPr>
        <p:spPr>
          <a:xfrm>
            <a:off x="6526392"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0" name="Content Placeholder 3"/>
          <p:cNvSpPr>
            <a:spLocks noGrp="1"/>
          </p:cNvSpPr>
          <p:nvPr>
            <p:ph sz="half" idx="13" hasCustomPrompt="1"/>
          </p:nvPr>
        </p:nvSpPr>
        <p:spPr>
          <a:xfrm>
            <a:off x="652639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31" name="Text Placeholder 2"/>
          <p:cNvSpPr>
            <a:spLocks noGrp="1"/>
          </p:cNvSpPr>
          <p:nvPr>
            <p:ph type="body" idx="14" hasCustomPrompt="1"/>
          </p:nvPr>
        </p:nvSpPr>
        <p:spPr>
          <a:xfrm>
            <a:off x="9409888"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2" name="Content Placeholder 3"/>
          <p:cNvSpPr>
            <a:spLocks noGrp="1"/>
          </p:cNvSpPr>
          <p:nvPr>
            <p:ph sz="half" idx="15" hasCustomPrompt="1"/>
          </p:nvPr>
        </p:nvSpPr>
        <p:spPr>
          <a:xfrm>
            <a:off x="9409891"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42553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5/17/2022</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smtClean="0"/>
              <a:t>Click icon to add picture</a:t>
            </a:r>
            <a:endParaRPr lang="en-US" dirty="0"/>
          </a:p>
        </p:txBody>
      </p:sp>
      <p:sp>
        <p:nvSpPr>
          <p:cNvPr id="10" name="Rectangle 9"/>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95295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5/17/2022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4448909"/>
      </p:ext>
    </p:extLst>
  </p:cSld>
  <p:clrMap bg1="lt1" tx1="dk1" bg2="lt2" tx2="dk2" accent1="accent1" accent2="accent2" accent3="accent3" accent4="accent4" accent5="accent5" accent6="accent6" hlink="hlink" folHlink="folHlink"/>
  <p:sldLayoutIdLst>
    <p:sldLayoutId id="2147483674" r:id="rId1"/>
    <p:sldLayoutId id="2147483687" r:id="rId2"/>
    <p:sldLayoutId id="2147483675" r:id="rId3"/>
    <p:sldLayoutId id="2147483676" r:id="rId4"/>
    <p:sldLayoutId id="2147483677" r:id="rId5"/>
    <p:sldLayoutId id="2147483684" r:id="rId6"/>
    <p:sldLayoutId id="2147483678" r:id="rId7"/>
    <p:sldLayoutId id="2147483692" r:id="rId8"/>
    <p:sldLayoutId id="2147483690" r:id="rId9"/>
    <p:sldLayoutId id="2147483691" r:id="rId10"/>
    <p:sldLayoutId id="2147483679" r:id="rId11"/>
    <p:sldLayoutId id="2147483680" r:id="rId12"/>
    <p:sldLayoutId id="2147483688" r:id="rId13"/>
    <p:sldLayoutId id="2147483686" r:id="rId14"/>
    <p:sldLayoutId id="2147483689" r:id="rId15"/>
    <p:sldLayoutId id="2147483683" r:id="rId16"/>
    <p:sldLayoutId id="2147483681" r:id="rId17"/>
    <p:sldLayoutId id="2147483682" r:id="rId18"/>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4.jpeg"/><Relationship Id="rId7" Type="http://schemas.openxmlformats.org/officeDocument/2006/relationships/diagramColors" Target="../diagrams/colors2.xml"/><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diagramColors" Target="../diagrams/colors3.xml"/><Relationship Id="rId11"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6C8E6EB-4C59-429B-97E4-72A058CFC4F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B5B90362-AFCC-46A9-B41C-A257A8C5B31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F71EF7F1-38BA-471D-8CD4-2A9AE8E3552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C0524398-BFB4-4C4A-8317-83B8729F9B2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C1FA8F66-3B85-411D-A2A6-A50DF3026D9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Placeholder 10" descr="group of employees collaborating"/>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a:stretch/>
        </p:blipFill>
        <p:spPr>
          <a:xfrm>
            <a:off x="0" y="0"/>
            <a:ext cx="12192000" cy="6858000"/>
          </a:xfrm>
          <a:prstGeom prst="rect">
            <a:avLst/>
          </a:prstGeom>
          <a:solidFill>
            <a:schemeClr val="tx1"/>
          </a:solidFill>
        </p:spPr>
      </p:pic>
      <p:sp>
        <p:nvSpPr>
          <p:cNvPr id="26" name="Rectangle 25">
            <a:extLst>
              <a:ext uri="{FF2B5EF4-FFF2-40B4-BE49-F238E27FC236}">
                <a16:creationId xmlns:a16="http://schemas.microsoft.com/office/drawing/2014/main" id="{4179E790-E691-4202-B7FA-62924FC8D19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065EE0A0-4DA6-4AA2-A475-14DB03C55AF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76057"/>
            <a:ext cx="11303626" cy="2034709"/>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sp>
      <p:sp>
        <p:nvSpPr>
          <p:cNvPr id="8" name="Title 7"/>
          <p:cNvSpPr>
            <a:spLocks noGrp="1"/>
          </p:cNvSpPr>
          <p:nvPr>
            <p:ph type="ctrTitle"/>
          </p:nvPr>
        </p:nvSpPr>
        <p:spPr>
          <a:xfrm>
            <a:off x="609599" y="4572000"/>
            <a:ext cx="10965141" cy="895244"/>
          </a:xfrm>
        </p:spPr>
        <p:txBody>
          <a:bodyPr vert="horz" lIns="91440" tIns="45720" rIns="91440" bIns="45720" rtlCol="0" anchor="b">
            <a:noAutofit/>
          </a:bodyPr>
          <a:lstStyle/>
          <a:p>
            <a:r>
              <a:rPr lang="en-US" sz="6000" dirty="0" smtClean="0">
                <a:solidFill>
                  <a:schemeClr val="tx1"/>
                </a:solidFill>
              </a:rPr>
              <a:t>Driver(s) of Purchase</a:t>
            </a:r>
            <a:endParaRPr lang="en-US" sz="6000" dirty="0">
              <a:solidFill>
                <a:schemeClr val="tx1"/>
              </a:solidFill>
            </a:endParaRPr>
          </a:p>
        </p:txBody>
      </p:sp>
      <p:sp>
        <p:nvSpPr>
          <p:cNvPr id="9" name="Subtitle 8"/>
          <p:cNvSpPr>
            <a:spLocks noGrp="1"/>
          </p:cNvSpPr>
          <p:nvPr>
            <p:ph type="subTitle" idx="1"/>
          </p:nvPr>
        </p:nvSpPr>
        <p:spPr>
          <a:xfrm>
            <a:off x="609598" y="5504576"/>
            <a:ext cx="5384802" cy="646842"/>
          </a:xfrm>
        </p:spPr>
        <p:txBody>
          <a:bodyPr vert="horz" lIns="91440" tIns="45720" rIns="91440" bIns="45720" rtlCol="0" anchor="t">
            <a:normAutofit fontScale="70000" lnSpcReduction="20000"/>
          </a:bodyPr>
          <a:lstStyle/>
          <a:p>
            <a:r>
              <a:rPr lang="en-US" sz="5100" dirty="0" smtClean="0"/>
              <a:t>Driver Model Dataset</a:t>
            </a:r>
            <a:endParaRPr lang="en-US" sz="5100" dirty="0"/>
          </a:p>
          <a:p>
            <a:endParaRPr lang="en-US" dirty="0"/>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80159" y="576517"/>
            <a:ext cx="3389220" cy="434135"/>
          </a:xfrm>
        </p:spPr>
        <p:txBody>
          <a:bodyPr>
            <a:noAutofit/>
          </a:bodyPr>
          <a:lstStyle/>
          <a:p>
            <a:r>
              <a:rPr lang="en-US" b="1" dirty="0" smtClean="0">
                <a:solidFill>
                  <a:schemeClr val="tx1"/>
                </a:solidFill>
              </a:rPr>
              <a:t>Data Analysis 1</a:t>
            </a:r>
            <a:endParaRPr lang="en-US" b="1" dirty="0">
              <a:solidFill>
                <a:schemeClr val="tx1"/>
              </a:solidFill>
            </a:endParaRPr>
          </a:p>
        </p:txBody>
      </p:sp>
      <p:pic>
        <p:nvPicPr>
          <p:cNvPr id="7" name="Picture 6"/>
          <p:cNvPicPr>
            <a:picLocks noChangeAspect="1"/>
          </p:cNvPicPr>
          <p:nvPr/>
        </p:nvPicPr>
        <p:blipFill>
          <a:blip r:embed="rId3"/>
          <a:stretch>
            <a:fillRect/>
          </a:stretch>
        </p:blipFill>
        <p:spPr>
          <a:xfrm>
            <a:off x="1307825" y="892952"/>
            <a:ext cx="9831229" cy="5681103"/>
          </a:xfrm>
          <a:prstGeom prst="rect">
            <a:avLst/>
          </a:prstGeom>
        </p:spPr>
      </p:pic>
      <p:grpSp>
        <p:nvGrpSpPr>
          <p:cNvPr id="24" name="Group 89" descr="checkmark icon with pencil"/>
          <p:cNvGrpSpPr>
            <a:grpSpLocks noChangeAspect="1"/>
          </p:cNvGrpSpPr>
          <p:nvPr/>
        </p:nvGrpSpPr>
        <p:grpSpPr bwMode="auto">
          <a:xfrm>
            <a:off x="7869379" y="696585"/>
            <a:ext cx="589100" cy="589100"/>
            <a:chOff x="6539" y="440"/>
            <a:chExt cx="426" cy="426"/>
          </a:xfrm>
          <a:solidFill>
            <a:schemeClr val="accent1"/>
          </a:solidFill>
        </p:grpSpPr>
        <p:sp>
          <p:nvSpPr>
            <p:cNvPr id="25"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6"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7"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8"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9"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3"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2268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00854" y="442084"/>
            <a:ext cx="3704058" cy="427195"/>
          </a:xfrm>
        </p:spPr>
        <p:txBody>
          <a:bodyPr>
            <a:normAutofit/>
          </a:bodyPr>
          <a:lstStyle/>
          <a:p>
            <a:r>
              <a:rPr lang="en-US" sz="2000" dirty="0" smtClean="0"/>
              <a:t>Findings and Comments</a:t>
            </a:r>
            <a:endParaRPr lang="en-US" sz="2000" dirty="0"/>
          </a:p>
        </p:txBody>
      </p:sp>
      <p:pic>
        <p:nvPicPr>
          <p:cNvPr id="18" name="Picture Placeholder 17" descr="man and woman sitting at office table"/>
          <p:cNvPicPr>
            <a:picLocks noGrp="1" noChangeAspect="1"/>
          </p:cNvPicPr>
          <p:nvPr>
            <p:ph type="pic" sz="quarter" idx="13"/>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p:pic>
      <p:sp>
        <p:nvSpPr>
          <p:cNvPr id="6" name="TextBox 5">
            <a:extLst>
              <a:ext uri="{FF2B5EF4-FFF2-40B4-BE49-F238E27FC236}">
                <a16:creationId xmlns:a16="http://schemas.microsoft.com/office/drawing/2014/main" id="{FD26F5A3-B8AD-4B44-B8A2-1E95D76B39DD}"/>
              </a:ext>
            </a:extLst>
          </p:cNvPr>
          <p:cNvSpPr txBox="1"/>
          <p:nvPr/>
        </p:nvSpPr>
        <p:spPr>
          <a:xfrm>
            <a:off x="4341091" y="775750"/>
            <a:ext cx="7767782" cy="6863417"/>
          </a:xfrm>
          <a:prstGeom prst="rect">
            <a:avLst/>
          </a:prstGeom>
          <a:noFill/>
        </p:spPr>
        <p:txBody>
          <a:bodyPr wrap="square" rtlCol="0">
            <a:spAutoFit/>
          </a:bodyPr>
          <a:lstStyle/>
          <a:p>
            <a:r>
              <a:rPr lang="en-US" sz="2000" dirty="0">
                <a:solidFill>
                  <a:srgbClr val="272727"/>
                </a:solidFill>
                <a:ea typeface="Calibri" panose="020F0502020204030204" pitchFamily="34" charset="0"/>
                <a:cs typeface="Times New Roman" panose="02020603050405020304" pitchFamily="18" charset="0"/>
              </a:rPr>
              <a:t>After the dependent variables are coded and the independent variables are </a:t>
            </a:r>
            <a:r>
              <a:rPr lang="en-US" sz="2000" dirty="0" smtClean="0">
                <a:solidFill>
                  <a:srgbClr val="272727"/>
                </a:solidFill>
                <a:ea typeface="Calibri" panose="020F0502020204030204" pitchFamily="34" charset="0"/>
                <a:cs typeface="Times New Roman" panose="02020603050405020304" pitchFamily="18" charset="0"/>
              </a:rPr>
              <a:t>transformed </a:t>
            </a:r>
            <a:r>
              <a:rPr lang="en-US" sz="2000" dirty="0">
                <a:solidFill>
                  <a:srgbClr val="272727"/>
                </a:solidFill>
                <a:ea typeface="Calibri" panose="020F0502020204030204" pitchFamily="34" charset="0"/>
                <a:cs typeface="Times New Roman" panose="02020603050405020304" pitchFamily="18" charset="0"/>
              </a:rPr>
              <a:t>so they can be the same </a:t>
            </a:r>
            <a:r>
              <a:rPr lang="en-US" sz="2000" dirty="0" smtClean="0">
                <a:solidFill>
                  <a:srgbClr val="272727"/>
                </a:solidFill>
                <a:ea typeface="Calibri" panose="020F0502020204030204" pitchFamily="34" charset="0"/>
                <a:cs typeface="Times New Roman" panose="02020603050405020304" pitchFamily="18" charset="0"/>
              </a:rPr>
              <a:t>scale, </a:t>
            </a:r>
            <a:r>
              <a:rPr lang="en-US" sz="2000" dirty="0">
                <a:solidFill>
                  <a:srgbClr val="272727"/>
                </a:solidFill>
                <a:ea typeface="Calibri" panose="020F0502020204030204" pitchFamily="34" charset="0"/>
                <a:cs typeface="Times New Roman" panose="02020603050405020304" pitchFamily="18" charset="0"/>
              </a:rPr>
              <a:t>an analysis was carried out using the Random Forest Algorithm and </a:t>
            </a:r>
            <a:r>
              <a:rPr lang="en-US" sz="2000" dirty="0" smtClean="0">
                <a:solidFill>
                  <a:srgbClr val="272727"/>
                </a:solidFill>
                <a:ea typeface="Calibri" panose="020F0502020204030204" pitchFamily="34" charset="0"/>
                <a:cs typeface="Times New Roman" panose="02020603050405020304" pitchFamily="18" charset="0"/>
              </a:rPr>
              <a:t>the result reveals that;</a:t>
            </a:r>
          </a:p>
          <a:p>
            <a:endParaRPr lang="en-US" sz="2000" dirty="0">
              <a:solidFill>
                <a:srgbClr val="272727"/>
              </a:solidFill>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US" sz="2000" b="1" dirty="0">
                <a:solidFill>
                  <a:srgbClr val="00B050"/>
                </a:solidFill>
                <a:ea typeface="Calibri" panose="020F0502020204030204" pitchFamily="34" charset="0"/>
                <a:cs typeface="Times New Roman" panose="02020603050405020304" pitchFamily="18" charset="0"/>
              </a:rPr>
              <a:t>B</a:t>
            </a:r>
            <a:r>
              <a:rPr lang="en-US" sz="2000" b="1" dirty="0" smtClean="0">
                <a:solidFill>
                  <a:srgbClr val="00B050"/>
                </a:solidFill>
                <a:ea typeface="Calibri" panose="020F0502020204030204" pitchFamily="34" charset="0"/>
                <a:cs typeface="Times New Roman" panose="02020603050405020304" pitchFamily="18" charset="0"/>
              </a:rPr>
              <a:t>rand </a:t>
            </a:r>
            <a:r>
              <a:rPr lang="en-US" sz="2000" b="1" dirty="0">
                <a:solidFill>
                  <a:srgbClr val="00B050"/>
                </a:solidFill>
                <a:ea typeface="Calibri" panose="020F0502020204030204" pitchFamily="34" charset="0"/>
                <a:cs typeface="Times New Roman" panose="02020603050405020304" pitchFamily="18" charset="0"/>
              </a:rPr>
              <a:t>3 and 7 drives purchase more than the rest of the brands</a:t>
            </a:r>
          </a:p>
          <a:p>
            <a:endParaRPr lang="en-US" sz="2000" dirty="0" smtClean="0"/>
          </a:p>
          <a:p>
            <a:r>
              <a:rPr lang="en-US" sz="2000" dirty="0" smtClean="0"/>
              <a:t>A </a:t>
            </a:r>
            <a:r>
              <a:rPr lang="en-US" sz="2000" dirty="0"/>
              <a:t>test of accuracy was carried out using the Logistic Regression, Random Forest Algorithm, </a:t>
            </a:r>
            <a:r>
              <a:rPr lang="en-US" sz="2000" dirty="0" err="1"/>
              <a:t>KNeighbors</a:t>
            </a:r>
            <a:r>
              <a:rPr lang="en-US" sz="2000" dirty="0"/>
              <a:t>, SVC and Decision Tree </a:t>
            </a:r>
            <a:r>
              <a:rPr lang="en-US" sz="2000" dirty="0" smtClean="0"/>
              <a:t>Algorithm. These algorithms are used to compare the random Forest algorithm because they one of the most powerful algorithms when dealing with classification. The test </a:t>
            </a:r>
            <a:r>
              <a:rPr lang="en-US" sz="2000" dirty="0"/>
              <a:t>of model accuracy shows </a:t>
            </a:r>
            <a:r>
              <a:rPr lang="en-US" sz="2000" dirty="0" smtClean="0"/>
              <a:t>that;</a:t>
            </a:r>
          </a:p>
          <a:p>
            <a:pPr marL="342900" indent="-342900">
              <a:buFont typeface="Wingdings" panose="05000000000000000000" pitchFamily="2" charset="2"/>
              <a:buChar char="§"/>
            </a:pPr>
            <a:r>
              <a:rPr lang="en-US" sz="2000" dirty="0" smtClean="0">
                <a:solidFill>
                  <a:srgbClr val="00B050"/>
                </a:solidFill>
              </a:rPr>
              <a:t>Decision </a:t>
            </a:r>
            <a:r>
              <a:rPr lang="en-US" sz="2000" dirty="0">
                <a:solidFill>
                  <a:srgbClr val="00B050"/>
                </a:solidFill>
              </a:rPr>
              <a:t>Tree is 100% accurate and </a:t>
            </a:r>
            <a:endParaRPr lang="en-US" sz="2000" dirty="0" smtClean="0">
              <a:solidFill>
                <a:srgbClr val="00B050"/>
              </a:solidFill>
            </a:endParaRPr>
          </a:p>
          <a:p>
            <a:pPr marL="342900" indent="-342900">
              <a:buFont typeface="Wingdings" panose="05000000000000000000" pitchFamily="2" charset="2"/>
              <a:buChar char="§"/>
            </a:pPr>
            <a:r>
              <a:rPr lang="en-US" sz="2000" dirty="0" smtClean="0">
                <a:solidFill>
                  <a:srgbClr val="00B050"/>
                </a:solidFill>
              </a:rPr>
              <a:t>Random </a:t>
            </a:r>
            <a:r>
              <a:rPr lang="en-US" sz="2000" dirty="0">
                <a:solidFill>
                  <a:srgbClr val="00B050"/>
                </a:solidFill>
              </a:rPr>
              <a:t>Forest is 97.5%. </a:t>
            </a:r>
            <a:endParaRPr lang="en-US" sz="2000" dirty="0" smtClean="0">
              <a:solidFill>
                <a:srgbClr val="00B050"/>
              </a:solidFill>
            </a:endParaRPr>
          </a:p>
          <a:p>
            <a:endParaRPr lang="en-US" sz="2000" dirty="0" smtClean="0"/>
          </a:p>
          <a:p>
            <a:r>
              <a:rPr lang="en-US" sz="2000" dirty="0" smtClean="0"/>
              <a:t>From </a:t>
            </a:r>
            <a:r>
              <a:rPr lang="en-US" sz="2000" dirty="0"/>
              <a:t>the confusion matrix, the 0’s shows that there is no mismatch and the algorithm predicted that there </a:t>
            </a:r>
            <a:r>
              <a:rPr lang="en-US" sz="2000" dirty="0" smtClean="0"/>
              <a:t>would;</a:t>
            </a:r>
          </a:p>
          <a:p>
            <a:pPr marL="342900" indent="-342900">
              <a:buFont typeface="Wingdings" panose="05000000000000000000" pitchFamily="2" charset="2"/>
              <a:buChar char="§"/>
            </a:pPr>
            <a:r>
              <a:rPr lang="en-US" sz="2000" dirty="0" smtClean="0">
                <a:solidFill>
                  <a:srgbClr val="00B050"/>
                </a:solidFill>
              </a:rPr>
              <a:t>be </a:t>
            </a:r>
            <a:r>
              <a:rPr lang="en-US" sz="2000" dirty="0">
                <a:solidFill>
                  <a:srgbClr val="00B050"/>
                </a:solidFill>
              </a:rPr>
              <a:t>a purchase 16 times and there was actually a purchase 16 times. </a:t>
            </a:r>
          </a:p>
          <a:p>
            <a:pPr marL="342900" indent="-342900">
              <a:buFont typeface="Wingdings" panose="05000000000000000000" pitchFamily="2" charset="2"/>
              <a:buChar char="§"/>
            </a:pPr>
            <a:r>
              <a:rPr lang="en-US" sz="2000" dirty="0" smtClean="0">
                <a:solidFill>
                  <a:srgbClr val="00B050"/>
                </a:solidFill>
              </a:rPr>
              <a:t>won’t </a:t>
            </a:r>
            <a:r>
              <a:rPr lang="en-US" sz="2000" dirty="0">
                <a:solidFill>
                  <a:srgbClr val="00B050"/>
                </a:solidFill>
              </a:rPr>
              <a:t>be a purchase 4 times and there was actually no purchase </a:t>
            </a:r>
            <a:r>
              <a:rPr lang="en-US" sz="2000" dirty="0" smtClean="0">
                <a:solidFill>
                  <a:srgbClr val="00B050"/>
                </a:solidFill>
              </a:rPr>
              <a:t>4 times.</a:t>
            </a:r>
          </a:p>
          <a:p>
            <a:endParaRPr lang="en-US" sz="2000" dirty="0"/>
          </a:p>
          <a:p>
            <a:pPr algn="ctr"/>
            <a:r>
              <a:rPr lang="en-US" sz="2000" b="1" dirty="0" smtClean="0">
                <a:solidFill>
                  <a:schemeClr val="accent1"/>
                </a:solidFill>
                <a:cs typeface="Arial" panose="020B0604020202020204" pitchFamily="34" charset="0"/>
              </a:rPr>
              <a:t> </a:t>
            </a:r>
            <a:endParaRPr lang="en-US" sz="2000" b="1" dirty="0">
              <a:solidFill>
                <a:schemeClr val="accent1"/>
              </a:solidFill>
              <a:cs typeface="Arial" panose="020B0604020202020204" pitchFamily="34" charset="0"/>
            </a:endParaRPr>
          </a:p>
        </p:txBody>
      </p:sp>
      <p:grpSp>
        <p:nvGrpSpPr>
          <p:cNvPr id="7" name="Group 138" descr="shaking hands icon"/>
          <p:cNvGrpSpPr>
            <a:grpSpLocks noChangeAspect="1"/>
          </p:cNvGrpSpPr>
          <p:nvPr/>
        </p:nvGrpSpPr>
        <p:grpSpPr bwMode="auto">
          <a:xfrm>
            <a:off x="11526979" y="2170545"/>
            <a:ext cx="581894" cy="512580"/>
            <a:chOff x="3600" y="3229"/>
            <a:chExt cx="472" cy="307"/>
          </a:xfrm>
          <a:solidFill>
            <a:schemeClr val="accent3"/>
          </a:solidFill>
        </p:grpSpPr>
        <p:sp>
          <p:nvSpPr>
            <p:cNvPr id="8" name="Freeform 139"/>
            <p:cNvSpPr>
              <a:spLocks noEditPoints="1"/>
            </p:cNvSpPr>
            <p:nvPr/>
          </p:nvSpPr>
          <p:spPr bwMode="auto">
            <a:xfrm>
              <a:off x="3600" y="3229"/>
              <a:ext cx="472" cy="307"/>
            </a:xfrm>
            <a:custGeom>
              <a:avLst/>
              <a:gdLst>
                <a:gd name="T0" fmla="*/ 239 w 309"/>
                <a:gd name="T1" fmla="*/ 157 h 206"/>
                <a:gd name="T2" fmla="*/ 236 w 309"/>
                <a:gd name="T3" fmla="*/ 129 h 206"/>
                <a:gd name="T4" fmla="*/ 281 w 309"/>
                <a:gd name="T5" fmla="*/ 105 h 206"/>
                <a:gd name="T6" fmla="*/ 240 w 309"/>
                <a:gd name="T7" fmla="*/ 5 h 206"/>
                <a:gd name="T8" fmla="*/ 207 w 309"/>
                <a:gd name="T9" fmla="*/ 38 h 206"/>
                <a:gd name="T10" fmla="*/ 195 w 309"/>
                <a:gd name="T11" fmla="*/ 44 h 206"/>
                <a:gd name="T12" fmla="*/ 130 w 309"/>
                <a:gd name="T13" fmla="*/ 35 h 206"/>
                <a:gd name="T14" fmla="*/ 94 w 309"/>
                <a:gd name="T15" fmla="*/ 43 h 206"/>
                <a:gd name="T16" fmla="*/ 76 w 309"/>
                <a:gd name="T17" fmla="*/ 2 h 206"/>
                <a:gd name="T18" fmla="*/ 2 w 309"/>
                <a:gd name="T19" fmla="*/ 76 h 206"/>
                <a:gd name="T20" fmla="*/ 41 w 309"/>
                <a:gd name="T21" fmla="*/ 96 h 206"/>
                <a:gd name="T22" fmla="*/ 50 w 309"/>
                <a:gd name="T23" fmla="*/ 142 h 206"/>
                <a:gd name="T24" fmla="*/ 83 w 309"/>
                <a:gd name="T25" fmla="*/ 170 h 206"/>
                <a:gd name="T26" fmla="*/ 113 w 309"/>
                <a:gd name="T27" fmla="*/ 195 h 206"/>
                <a:gd name="T28" fmla="*/ 142 w 309"/>
                <a:gd name="T29" fmla="*/ 189 h 206"/>
                <a:gd name="T30" fmla="*/ 153 w 309"/>
                <a:gd name="T31" fmla="*/ 200 h 206"/>
                <a:gd name="T32" fmla="*/ 201 w 309"/>
                <a:gd name="T33" fmla="*/ 190 h 206"/>
                <a:gd name="T34" fmla="*/ 237 w 309"/>
                <a:gd name="T35" fmla="*/ 16 h 206"/>
                <a:gd name="T36" fmla="*/ 218 w 309"/>
                <a:gd name="T37" fmla="*/ 34 h 206"/>
                <a:gd name="T38" fmla="*/ 189 w 309"/>
                <a:gd name="T39" fmla="*/ 52 h 206"/>
                <a:gd name="T40" fmla="*/ 259 w 309"/>
                <a:gd name="T41" fmla="*/ 90 h 206"/>
                <a:gd name="T42" fmla="*/ 177 w 309"/>
                <a:gd name="T43" fmla="*/ 70 h 206"/>
                <a:gd name="T44" fmla="*/ 138 w 309"/>
                <a:gd name="T45" fmla="*/ 71 h 206"/>
                <a:gd name="T46" fmla="*/ 32 w 309"/>
                <a:gd name="T47" fmla="*/ 91 h 206"/>
                <a:gd name="T48" fmla="*/ 91 w 309"/>
                <a:gd name="T49" fmla="*/ 31 h 206"/>
                <a:gd name="T50" fmla="*/ 57 w 309"/>
                <a:gd name="T51" fmla="*/ 124 h 206"/>
                <a:gd name="T52" fmla="*/ 86 w 309"/>
                <a:gd name="T53" fmla="*/ 118 h 206"/>
                <a:gd name="T54" fmla="*/ 73 w 309"/>
                <a:gd name="T55" fmla="*/ 158 h 206"/>
                <a:gd name="T56" fmla="*/ 104 w 309"/>
                <a:gd name="T57" fmla="*/ 126 h 206"/>
                <a:gd name="T58" fmla="*/ 73 w 309"/>
                <a:gd name="T59" fmla="*/ 158 h 206"/>
                <a:gd name="T60" fmla="*/ 110 w 309"/>
                <a:gd name="T61" fmla="*/ 148 h 206"/>
                <a:gd name="T62" fmla="*/ 107 w 309"/>
                <a:gd name="T63" fmla="*/ 174 h 206"/>
                <a:gd name="T64" fmla="*/ 119 w 309"/>
                <a:gd name="T65" fmla="*/ 176 h 206"/>
                <a:gd name="T66" fmla="*/ 140 w 309"/>
                <a:gd name="T67" fmla="*/ 177 h 206"/>
                <a:gd name="T68" fmla="*/ 184 w 309"/>
                <a:gd name="T69" fmla="*/ 184 h 206"/>
                <a:gd name="T70" fmla="*/ 163 w 309"/>
                <a:gd name="T71" fmla="*/ 162 h 206"/>
                <a:gd name="T72" fmla="*/ 156 w 309"/>
                <a:gd name="T73" fmla="*/ 169 h 206"/>
                <a:gd name="T74" fmla="*/ 160 w 309"/>
                <a:gd name="T75" fmla="*/ 193 h 206"/>
                <a:gd name="T76" fmla="*/ 133 w 309"/>
                <a:gd name="T77" fmla="*/ 155 h 206"/>
                <a:gd name="T78" fmla="*/ 112 w 309"/>
                <a:gd name="T79" fmla="*/ 119 h 206"/>
                <a:gd name="T80" fmla="*/ 68 w 309"/>
                <a:gd name="T81" fmla="*/ 98 h 206"/>
                <a:gd name="T82" fmla="*/ 48 w 309"/>
                <a:gd name="T83" fmla="*/ 89 h 206"/>
                <a:gd name="T84" fmla="*/ 121 w 309"/>
                <a:gd name="T85" fmla="*/ 50 h 206"/>
                <a:gd name="T86" fmla="*/ 133 w 309"/>
                <a:gd name="T87" fmla="*/ 53 h 206"/>
                <a:gd name="T88" fmla="*/ 152 w 309"/>
                <a:gd name="T89" fmla="*/ 85 h 206"/>
                <a:gd name="T90" fmla="*/ 153 w 309"/>
                <a:gd name="T91" fmla="*/ 85 h 206"/>
                <a:gd name="T92" fmla="*/ 154 w 309"/>
                <a:gd name="T93" fmla="*/ 84 h 206"/>
                <a:gd name="T94" fmla="*/ 233 w 309"/>
                <a:gd name="T95" fmla="*/ 140 h 206"/>
                <a:gd name="T96" fmla="*/ 206 w 309"/>
                <a:gd name="T97" fmla="*/ 135 h 206"/>
                <a:gd name="T98" fmla="*/ 191 w 309"/>
                <a:gd name="T99" fmla="*/ 120 h 206"/>
                <a:gd name="T100" fmla="*/ 215 w 309"/>
                <a:gd name="T101" fmla="*/ 158 h 206"/>
                <a:gd name="T102" fmla="*/ 176 w 309"/>
                <a:gd name="T103" fmla="*/ 140 h 206"/>
                <a:gd name="T104" fmla="*/ 169 w 309"/>
                <a:gd name="T105" fmla="*/ 147 h 206"/>
                <a:gd name="T106" fmla="*/ 195 w 309"/>
                <a:gd name="T107" fmla="*/ 17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9" h="206">
                  <a:moveTo>
                    <a:pt x="221" y="175"/>
                  </a:moveTo>
                  <a:cubicBezTo>
                    <a:pt x="225" y="171"/>
                    <a:pt x="227" y="166"/>
                    <a:pt x="227" y="162"/>
                  </a:cubicBezTo>
                  <a:cubicBezTo>
                    <a:pt x="231" y="162"/>
                    <a:pt x="236" y="160"/>
                    <a:pt x="239" y="157"/>
                  </a:cubicBezTo>
                  <a:cubicBezTo>
                    <a:pt x="245" y="150"/>
                    <a:pt x="246" y="141"/>
                    <a:pt x="241" y="134"/>
                  </a:cubicBezTo>
                  <a:cubicBezTo>
                    <a:pt x="241" y="134"/>
                    <a:pt x="241" y="133"/>
                    <a:pt x="240" y="133"/>
                  </a:cubicBezTo>
                  <a:cubicBezTo>
                    <a:pt x="236" y="129"/>
                    <a:pt x="236" y="129"/>
                    <a:pt x="236" y="129"/>
                  </a:cubicBezTo>
                  <a:cubicBezTo>
                    <a:pt x="266" y="97"/>
                    <a:pt x="266" y="97"/>
                    <a:pt x="266" y="97"/>
                  </a:cubicBezTo>
                  <a:cubicBezTo>
                    <a:pt x="274" y="105"/>
                    <a:pt x="274" y="105"/>
                    <a:pt x="274" y="105"/>
                  </a:cubicBezTo>
                  <a:cubicBezTo>
                    <a:pt x="276" y="106"/>
                    <a:pt x="279" y="106"/>
                    <a:pt x="281" y="105"/>
                  </a:cubicBezTo>
                  <a:cubicBezTo>
                    <a:pt x="307" y="79"/>
                    <a:pt x="307" y="79"/>
                    <a:pt x="307" y="79"/>
                  </a:cubicBezTo>
                  <a:cubicBezTo>
                    <a:pt x="309" y="77"/>
                    <a:pt x="309" y="73"/>
                    <a:pt x="307" y="71"/>
                  </a:cubicBezTo>
                  <a:cubicBezTo>
                    <a:pt x="240" y="5"/>
                    <a:pt x="240" y="5"/>
                    <a:pt x="240" y="5"/>
                  </a:cubicBezTo>
                  <a:cubicBezTo>
                    <a:pt x="238" y="3"/>
                    <a:pt x="235" y="3"/>
                    <a:pt x="233" y="5"/>
                  </a:cubicBezTo>
                  <a:cubicBezTo>
                    <a:pt x="207" y="31"/>
                    <a:pt x="207" y="31"/>
                    <a:pt x="207" y="31"/>
                  </a:cubicBezTo>
                  <a:cubicBezTo>
                    <a:pt x="205" y="33"/>
                    <a:pt x="205" y="36"/>
                    <a:pt x="207" y="38"/>
                  </a:cubicBezTo>
                  <a:cubicBezTo>
                    <a:pt x="216" y="46"/>
                    <a:pt x="216" y="46"/>
                    <a:pt x="216" y="46"/>
                  </a:cubicBezTo>
                  <a:cubicBezTo>
                    <a:pt x="213" y="48"/>
                    <a:pt x="210" y="49"/>
                    <a:pt x="206" y="49"/>
                  </a:cubicBezTo>
                  <a:cubicBezTo>
                    <a:pt x="202" y="49"/>
                    <a:pt x="198" y="46"/>
                    <a:pt x="195" y="44"/>
                  </a:cubicBezTo>
                  <a:cubicBezTo>
                    <a:pt x="189" y="40"/>
                    <a:pt x="183" y="36"/>
                    <a:pt x="176" y="36"/>
                  </a:cubicBezTo>
                  <a:cubicBezTo>
                    <a:pt x="169" y="36"/>
                    <a:pt x="160" y="37"/>
                    <a:pt x="151" y="41"/>
                  </a:cubicBezTo>
                  <a:cubicBezTo>
                    <a:pt x="148" y="39"/>
                    <a:pt x="140" y="33"/>
                    <a:pt x="130" y="35"/>
                  </a:cubicBezTo>
                  <a:cubicBezTo>
                    <a:pt x="124" y="36"/>
                    <a:pt x="120" y="39"/>
                    <a:pt x="116" y="41"/>
                  </a:cubicBezTo>
                  <a:cubicBezTo>
                    <a:pt x="111" y="44"/>
                    <a:pt x="108" y="46"/>
                    <a:pt x="104" y="46"/>
                  </a:cubicBezTo>
                  <a:cubicBezTo>
                    <a:pt x="100" y="45"/>
                    <a:pt x="97" y="44"/>
                    <a:pt x="94" y="43"/>
                  </a:cubicBezTo>
                  <a:cubicBezTo>
                    <a:pt x="102" y="35"/>
                    <a:pt x="102" y="35"/>
                    <a:pt x="102" y="35"/>
                  </a:cubicBezTo>
                  <a:cubicBezTo>
                    <a:pt x="104" y="33"/>
                    <a:pt x="104" y="30"/>
                    <a:pt x="102" y="28"/>
                  </a:cubicBezTo>
                  <a:cubicBezTo>
                    <a:pt x="76" y="2"/>
                    <a:pt x="76" y="2"/>
                    <a:pt x="76" y="2"/>
                  </a:cubicBezTo>
                  <a:cubicBezTo>
                    <a:pt x="74" y="0"/>
                    <a:pt x="71" y="0"/>
                    <a:pt x="69" y="2"/>
                  </a:cubicBezTo>
                  <a:cubicBezTo>
                    <a:pt x="2" y="68"/>
                    <a:pt x="2" y="68"/>
                    <a:pt x="2" y="68"/>
                  </a:cubicBezTo>
                  <a:cubicBezTo>
                    <a:pt x="0" y="70"/>
                    <a:pt x="0" y="74"/>
                    <a:pt x="2" y="76"/>
                  </a:cubicBezTo>
                  <a:cubicBezTo>
                    <a:pt x="28" y="101"/>
                    <a:pt x="28" y="101"/>
                    <a:pt x="28" y="101"/>
                  </a:cubicBezTo>
                  <a:cubicBezTo>
                    <a:pt x="30" y="103"/>
                    <a:pt x="33" y="103"/>
                    <a:pt x="35" y="101"/>
                  </a:cubicBezTo>
                  <a:cubicBezTo>
                    <a:pt x="41" y="96"/>
                    <a:pt x="41" y="96"/>
                    <a:pt x="41" y="96"/>
                  </a:cubicBezTo>
                  <a:cubicBezTo>
                    <a:pt x="57" y="109"/>
                    <a:pt x="57" y="109"/>
                    <a:pt x="57" y="109"/>
                  </a:cubicBezTo>
                  <a:cubicBezTo>
                    <a:pt x="50" y="116"/>
                    <a:pt x="50" y="116"/>
                    <a:pt x="50" y="116"/>
                  </a:cubicBezTo>
                  <a:cubicBezTo>
                    <a:pt x="43" y="123"/>
                    <a:pt x="43" y="135"/>
                    <a:pt x="50" y="142"/>
                  </a:cubicBezTo>
                  <a:cubicBezTo>
                    <a:pt x="53" y="145"/>
                    <a:pt x="57" y="147"/>
                    <a:pt x="61" y="148"/>
                  </a:cubicBezTo>
                  <a:cubicBezTo>
                    <a:pt x="60" y="154"/>
                    <a:pt x="61" y="160"/>
                    <a:pt x="66" y="165"/>
                  </a:cubicBezTo>
                  <a:cubicBezTo>
                    <a:pt x="71" y="170"/>
                    <a:pt x="77" y="171"/>
                    <a:pt x="83" y="170"/>
                  </a:cubicBezTo>
                  <a:cubicBezTo>
                    <a:pt x="84" y="174"/>
                    <a:pt x="85" y="178"/>
                    <a:pt x="89" y="181"/>
                  </a:cubicBezTo>
                  <a:cubicBezTo>
                    <a:pt x="94" y="186"/>
                    <a:pt x="101" y="188"/>
                    <a:pt x="107" y="186"/>
                  </a:cubicBezTo>
                  <a:cubicBezTo>
                    <a:pt x="108" y="189"/>
                    <a:pt x="110" y="193"/>
                    <a:pt x="113" y="195"/>
                  </a:cubicBezTo>
                  <a:cubicBezTo>
                    <a:pt x="120" y="202"/>
                    <a:pt x="130" y="202"/>
                    <a:pt x="137" y="194"/>
                  </a:cubicBezTo>
                  <a:cubicBezTo>
                    <a:pt x="137" y="194"/>
                    <a:pt x="137" y="194"/>
                    <a:pt x="137" y="194"/>
                  </a:cubicBezTo>
                  <a:cubicBezTo>
                    <a:pt x="142" y="189"/>
                    <a:pt x="142" y="189"/>
                    <a:pt x="142" y="189"/>
                  </a:cubicBezTo>
                  <a:cubicBezTo>
                    <a:pt x="152" y="199"/>
                    <a:pt x="152" y="199"/>
                    <a:pt x="152" y="199"/>
                  </a:cubicBezTo>
                  <a:cubicBezTo>
                    <a:pt x="153" y="200"/>
                    <a:pt x="153" y="200"/>
                    <a:pt x="153" y="200"/>
                  </a:cubicBezTo>
                  <a:cubicBezTo>
                    <a:pt x="153" y="200"/>
                    <a:pt x="153" y="200"/>
                    <a:pt x="153" y="200"/>
                  </a:cubicBezTo>
                  <a:cubicBezTo>
                    <a:pt x="160" y="206"/>
                    <a:pt x="168" y="205"/>
                    <a:pt x="175" y="199"/>
                  </a:cubicBezTo>
                  <a:cubicBezTo>
                    <a:pt x="177" y="197"/>
                    <a:pt x="178" y="195"/>
                    <a:pt x="179" y="192"/>
                  </a:cubicBezTo>
                  <a:cubicBezTo>
                    <a:pt x="186" y="197"/>
                    <a:pt x="195" y="196"/>
                    <a:pt x="201" y="190"/>
                  </a:cubicBezTo>
                  <a:cubicBezTo>
                    <a:pt x="204" y="187"/>
                    <a:pt x="205" y="183"/>
                    <a:pt x="206" y="180"/>
                  </a:cubicBezTo>
                  <a:cubicBezTo>
                    <a:pt x="211" y="180"/>
                    <a:pt x="217" y="179"/>
                    <a:pt x="221" y="175"/>
                  </a:cubicBezTo>
                  <a:close/>
                  <a:moveTo>
                    <a:pt x="237" y="16"/>
                  </a:moveTo>
                  <a:cubicBezTo>
                    <a:pt x="296" y="75"/>
                    <a:pt x="296" y="75"/>
                    <a:pt x="296" y="75"/>
                  </a:cubicBezTo>
                  <a:cubicBezTo>
                    <a:pt x="277" y="94"/>
                    <a:pt x="277" y="94"/>
                    <a:pt x="277" y="94"/>
                  </a:cubicBezTo>
                  <a:cubicBezTo>
                    <a:pt x="218" y="34"/>
                    <a:pt x="218" y="34"/>
                    <a:pt x="218" y="34"/>
                  </a:cubicBezTo>
                  <a:lnTo>
                    <a:pt x="237" y="16"/>
                  </a:lnTo>
                  <a:close/>
                  <a:moveTo>
                    <a:pt x="176" y="46"/>
                  </a:moveTo>
                  <a:cubicBezTo>
                    <a:pt x="180" y="46"/>
                    <a:pt x="184" y="49"/>
                    <a:pt x="189" y="52"/>
                  </a:cubicBezTo>
                  <a:cubicBezTo>
                    <a:pt x="194" y="55"/>
                    <a:pt x="199" y="59"/>
                    <a:pt x="205" y="59"/>
                  </a:cubicBezTo>
                  <a:cubicBezTo>
                    <a:pt x="213" y="60"/>
                    <a:pt x="220" y="56"/>
                    <a:pt x="223" y="53"/>
                  </a:cubicBezTo>
                  <a:cubicBezTo>
                    <a:pt x="259" y="90"/>
                    <a:pt x="259" y="90"/>
                    <a:pt x="259" y="90"/>
                  </a:cubicBezTo>
                  <a:cubicBezTo>
                    <a:pt x="229" y="122"/>
                    <a:pt x="229" y="122"/>
                    <a:pt x="229" y="122"/>
                  </a:cubicBezTo>
                  <a:cubicBezTo>
                    <a:pt x="224" y="117"/>
                    <a:pt x="224" y="117"/>
                    <a:pt x="224" y="117"/>
                  </a:cubicBezTo>
                  <a:cubicBezTo>
                    <a:pt x="177" y="70"/>
                    <a:pt x="177" y="70"/>
                    <a:pt x="177" y="70"/>
                  </a:cubicBezTo>
                  <a:cubicBezTo>
                    <a:pt x="176" y="69"/>
                    <a:pt x="175" y="68"/>
                    <a:pt x="174" y="68"/>
                  </a:cubicBezTo>
                  <a:cubicBezTo>
                    <a:pt x="173" y="68"/>
                    <a:pt x="160" y="68"/>
                    <a:pt x="149" y="76"/>
                  </a:cubicBezTo>
                  <a:cubicBezTo>
                    <a:pt x="144" y="77"/>
                    <a:pt x="140" y="74"/>
                    <a:pt x="138" y="71"/>
                  </a:cubicBezTo>
                  <a:cubicBezTo>
                    <a:pt x="136" y="69"/>
                    <a:pt x="135" y="65"/>
                    <a:pt x="140" y="60"/>
                  </a:cubicBezTo>
                  <a:cubicBezTo>
                    <a:pt x="151" y="48"/>
                    <a:pt x="166" y="46"/>
                    <a:pt x="176" y="46"/>
                  </a:cubicBezTo>
                  <a:close/>
                  <a:moveTo>
                    <a:pt x="32" y="91"/>
                  </a:moveTo>
                  <a:cubicBezTo>
                    <a:pt x="13" y="72"/>
                    <a:pt x="13" y="72"/>
                    <a:pt x="13" y="72"/>
                  </a:cubicBezTo>
                  <a:cubicBezTo>
                    <a:pt x="72" y="13"/>
                    <a:pt x="72" y="13"/>
                    <a:pt x="72" y="13"/>
                  </a:cubicBezTo>
                  <a:cubicBezTo>
                    <a:pt x="91" y="31"/>
                    <a:pt x="91" y="31"/>
                    <a:pt x="91" y="31"/>
                  </a:cubicBezTo>
                  <a:lnTo>
                    <a:pt x="32" y="91"/>
                  </a:lnTo>
                  <a:close/>
                  <a:moveTo>
                    <a:pt x="57" y="135"/>
                  </a:moveTo>
                  <a:cubicBezTo>
                    <a:pt x="54" y="132"/>
                    <a:pt x="54" y="127"/>
                    <a:pt x="57" y="124"/>
                  </a:cubicBezTo>
                  <a:cubicBezTo>
                    <a:pt x="74" y="106"/>
                    <a:pt x="74" y="106"/>
                    <a:pt x="74" y="106"/>
                  </a:cubicBezTo>
                  <a:cubicBezTo>
                    <a:pt x="78" y="104"/>
                    <a:pt x="82" y="104"/>
                    <a:pt x="85" y="107"/>
                  </a:cubicBezTo>
                  <a:cubicBezTo>
                    <a:pt x="88" y="110"/>
                    <a:pt x="89" y="115"/>
                    <a:pt x="86" y="118"/>
                  </a:cubicBezTo>
                  <a:cubicBezTo>
                    <a:pt x="69" y="136"/>
                    <a:pt x="69" y="136"/>
                    <a:pt x="69" y="136"/>
                  </a:cubicBezTo>
                  <a:cubicBezTo>
                    <a:pt x="66" y="139"/>
                    <a:pt x="60" y="139"/>
                    <a:pt x="57" y="135"/>
                  </a:cubicBezTo>
                  <a:close/>
                  <a:moveTo>
                    <a:pt x="73" y="158"/>
                  </a:moveTo>
                  <a:cubicBezTo>
                    <a:pt x="70" y="155"/>
                    <a:pt x="70" y="149"/>
                    <a:pt x="73" y="146"/>
                  </a:cubicBezTo>
                  <a:cubicBezTo>
                    <a:pt x="94" y="125"/>
                    <a:pt x="94" y="125"/>
                    <a:pt x="94" y="125"/>
                  </a:cubicBezTo>
                  <a:cubicBezTo>
                    <a:pt x="97" y="123"/>
                    <a:pt x="101" y="123"/>
                    <a:pt x="104" y="126"/>
                  </a:cubicBezTo>
                  <a:cubicBezTo>
                    <a:pt x="107" y="129"/>
                    <a:pt x="108" y="134"/>
                    <a:pt x="106" y="137"/>
                  </a:cubicBezTo>
                  <a:cubicBezTo>
                    <a:pt x="85" y="158"/>
                    <a:pt x="85" y="158"/>
                    <a:pt x="85" y="158"/>
                  </a:cubicBezTo>
                  <a:cubicBezTo>
                    <a:pt x="82" y="161"/>
                    <a:pt x="76" y="161"/>
                    <a:pt x="73" y="158"/>
                  </a:cubicBezTo>
                  <a:close/>
                  <a:moveTo>
                    <a:pt x="96" y="174"/>
                  </a:moveTo>
                  <a:cubicBezTo>
                    <a:pt x="92" y="170"/>
                    <a:pt x="92" y="165"/>
                    <a:pt x="95" y="162"/>
                  </a:cubicBezTo>
                  <a:cubicBezTo>
                    <a:pt x="110" y="148"/>
                    <a:pt x="110" y="148"/>
                    <a:pt x="110" y="148"/>
                  </a:cubicBezTo>
                  <a:cubicBezTo>
                    <a:pt x="113" y="145"/>
                    <a:pt x="118" y="146"/>
                    <a:pt x="121" y="149"/>
                  </a:cubicBezTo>
                  <a:cubicBezTo>
                    <a:pt x="124" y="152"/>
                    <a:pt x="124" y="156"/>
                    <a:pt x="122" y="159"/>
                  </a:cubicBezTo>
                  <a:cubicBezTo>
                    <a:pt x="107" y="174"/>
                    <a:pt x="107" y="174"/>
                    <a:pt x="107" y="174"/>
                  </a:cubicBezTo>
                  <a:cubicBezTo>
                    <a:pt x="104" y="177"/>
                    <a:pt x="99" y="177"/>
                    <a:pt x="96" y="174"/>
                  </a:cubicBezTo>
                  <a:close/>
                  <a:moveTo>
                    <a:pt x="120" y="188"/>
                  </a:moveTo>
                  <a:cubicBezTo>
                    <a:pt x="116" y="185"/>
                    <a:pt x="116" y="180"/>
                    <a:pt x="119" y="176"/>
                  </a:cubicBezTo>
                  <a:cubicBezTo>
                    <a:pt x="129" y="167"/>
                    <a:pt x="129" y="167"/>
                    <a:pt x="129" y="167"/>
                  </a:cubicBezTo>
                  <a:cubicBezTo>
                    <a:pt x="133" y="164"/>
                    <a:pt x="137" y="165"/>
                    <a:pt x="140" y="168"/>
                  </a:cubicBezTo>
                  <a:cubicBezTo>
                    <a:pt x="143" y="171"/>
                    <a:pt x="142" y="175"/>
                    <a:pt x="140" y="177"/>
                  </a:cubicBezTo>
                  <a:cubicBezTo>
                    <a:pt x="130" y="187"/>
                    <a:pt x="130" y="187"/>
                    <a:pt x="130" y="187"/>
                  </a:cubicBezTo>
                  <a:cubicBezTo>
                    <a:pt x="128" y="190"/>
                    <a:pt x="123" y="192"/>
                    <a:pt x="120" y="188"/>
                  </a:cubicBezTo>
                  <a:close/>
                  <a:moveTo>
                    <a:pt x="184" y="184"/>
                  </a:moveTo>
                  <a:cubicBezTo>
                    <a:pt x="171" y="170"/>
                    <a:pt x="171" y="170"/>
                    <a:pt x="171" y="170"/>
                  </a:cubicBezTo>
                  <a:cubicBezTo>
                    <a:pt x="170" y="170"/>
                    <a:pt x="170" y="170"/>
                    <a:pt x="170" y="170"/>
                  </a:cubicBezTo>
                  <a:cubicBezTo>
                    <a:pt x="163" y="162"/>
                    <a:pt x="163" y="162"/>
                    <a:pt x="163" y="162"/>
                  </a:cubicBezTo>
                  <a:cubicBezTo>
                    <a:pt x="163" y="162"/>
                    <a:pt x="163" y="162"/>
                    <a:pt x="163" y="162"/>
                  </a:cubicBezTo>
                  <a:cubicBezTo>
                    <a:pt x="161" y="160"/>
                    <a:pt x="158" y="160"/>
                    <a:pt x="156" y="162"/>
                  </a:cubicBezTo>
                  <a:cubicBezTo>
                    <a:pt x="154" y="164"/>
                    <a:pt x="154" y="167"/>
                    <a:pt x="156" y="169"/>
                  </a:cubicBezTo>
                  <a:cubicBezTo>
                    <a:pt x="168" y="182"/>
                    <a:pt x="168" y="182"/>
                    <a:pt x="168" y="182"/>
                  </a:cubicBezTo>
                  <a:cubicBezTo>
                    <a:pt x="170" y="185"/>
                    <a:pt x="170" y="189"/>
                    <a:pt x="167" y="192"/>
                  </a:cubicBezTo>
                  <a:cubicBezTo>
                    <a:pt x="165" y="194"/>
                    <a:pt x="163" y="195"/>
                    <a:pt x="160" y="193"/>
                  </a:cubicBezTo>
                  <a:cubicBezTo>
                    <a:pt x="149" y="182"/>
                    <a:pt x="149" y="182"/>
                    <a:pt x="149" y="182"/>
                  </a:cubicBezTo>
                  <a:cubicBezTo>
                    <a:pt x="154" y="175"/>
                    <a:pt x="153" y="167"/>
                    <a:pt x="147" y="161"/>
                  </a:cubicBezTo>
                  <a:cubicBezTo>
                    <a:pt x="143" y="157"/>
                    <a:pt x="138" y="155"/>
                    <a:pt x="133" y="155"/>
                  </a:cubicBezTo>
                  <a:cubicBezTo>
                    <a:pt x="134" y="150"/>
                    <a:pt x="132" y="145"/>
                    <a:pt x="128" y="141"/>
                  </a:cubicBezTo>
                  <a:cubicBezTo>
                    <a:pt x="125" y="138"/>
                    <a:pt x="121" y="137"/>
                    <a:pt x="117" y="136"/>
                  </a:cubicBezTo>
                  <a:cubicBezTo>
                    <a:pt x="118" y="130"/>
                    <a:pt x="116" y="124"/>
                    <a:pt x="112" y="119"/>
                  </a:cubicBezTo>
                  <a:cubicBezTo>
                    <a:pt x="108" y="116"/>
                    <a:pt x="103" y="114"/>
                    <a:pt x="98" y="114"/>
                  </a:cubicBezTo>
                  <a:cubicBezTo>
                    <a:pt x="98" y="109"/>
                    <a:pt x="96" y="104"/>
                    <a:pt x="92" y="100"/>
                  </a:cubicBezTo>
                  <a:cubicBezTo>
                    <a:pt x="86" y="93"/>
                    <a:pt x="75" y="93"/>
                    <a:pt x="68" y="98"/>
                  </a:cubicBezTo>
                  <a:cubicBezTo>
                    <a:pt x="68" y="98"/>
                    <a:pt x="68" y="99"/>
                    <a:pt x="68" y="99"/>
                  </a:cubicBezTo>
                  <a:cubicBezTo>
                    <a:pt x="65" y="102"/>
                    <a:pt x="65" y="102"/>
                    <a:pt x="65" y="102"/>
                  </a:cubicBezTo>
                  <a:cubicBezTo>
                    <a:pt x="48" y="89"/>
                    <a:pt x="48" y="89"/>
                    <a:pt x="48" y="89"/>
                  </a:cubicBezTo>
                  <a:cubicBezTo>
                    <a:pt x="87" y="50"/>
                    <a:pt x="87" y="50"/>
                    <a:pt x="87" y="50"/>
                  </a:cubicBezTo>
                  <a:cubicBezTo>
                    <a:pt x="90" y="52"/>
                    <a:pt x="96" y="55"/>
                    <a:pt x="103" y="56"/>
                  </a:cubicBezTo>
                  <a:cubicBezTo>
                    <a:pt x="110" y="57"/>
                    <a:pt x="116" y="53"/>
                    <a:pt x="121" y="50"/>
                  </a:cubicBezTo>
                  <a:cubicBezTo>
                    <a:pt x="125" y="48"/>
                    <a:pt x="128" y="46"/>
                    <a:pt x="131" y="45"/>
                  </a:cubicBezTo>
                  <a:cubicBezTo>
                    <a:pt x="135" y="44"/>
                    <a:pt x="138" y="45"/>
                    <a:pt x="140" y="46"/>
                  </a:cubicBezTo>
                  <a:cubicBezTo>
                    <a:pt x="138" y="48"/>
                    <a:pt x="135" y="50"/>
                    <a:pt x="133" y="53"/>
                  </a:cubicBezTo>
                  <a:cubicBezTo>
                    <a:pt x="124" y="61"/>
                    <a:pt x="125" y="71"/>
                    <a:pt x="129" y="77"/>
                  </a:cubicBezTo>
                  <a:cubicBezTo>
                    <a:pt x="130" y="78"/>
                    <a:pt x="131" y="79"/>
                    <a:pt x="132" y="80"/>
                  </a:cubicBezTo>
                  <a:cubicBezTo>
                    <a:pt x="137" y="85"/>
                    <a:pt x="145" y="87"/>
                    <a:pt x="152" y="85"/>
                  </a:cubicBezTo>
                  <a:cubicBezTo>
                    <a:pt x="152" y="85"/>
                    <a:pt x="152" y="85"/>
                    <a:pt x="152" y="85"/>
                  </a:cubicBezTo>
                  <a:cubicBezTo>
                    <a:pt x="152" y="85"/>
                    <a:pt x="152" y="85"/>
                    <a:pt x="153" y="85"/>
                  </a:cubicBezTo>
                  <a:cubicBezTo>
                    <a:pt x="153" y="85"/>
                    <a:pt x="153" y="85"/>
                    <a:pt x="153" y="85"/>
                  </a:cubicBezTo>
                  <a:cubicBezTo>
                    <a:pt x="153" y="85"/>
                    <a:pt x="153" y="85"/>
                    <a:pt x="153" y="85"/>
                  </a:cubicBezTo>
                  <a:cubicBezTo>
                    <a:pt x="153" y="84"/>
                    <a:pt x="153" y="84"/>
                    <a:pt x="154" y="84"/>
                  </a:cubicBezTo>
                  <a:cubicBezTo>
                    <a:pt x="154" y="84"/>
                    <a:pt x="154" y="84"/>
                    <a:pt x="154" y="84"/>
                  </a:cubicBezTo>
                  <a:cubicBezTo>
                    <a:pt x="160" y="79"/>
                    <a:pt x="168" y="78"/>
                    <a:pt x="171" y="78"/>
                  </a:cubicBezTo>
                  <a:cubicBezTo>
                    <a:pt x="217" y="124"/>
                    <a:pt x="217" y="124"/>
                    <a:pt x="217" y="124"/>
                  </a:cubicBezTo>
                  <a:cubicBezTo>
                    <a:pt x="233" y="140"/>
                    <a:pt x="233" y="140"/>
                    <a:pt x="233" y="140"/>
                  </a:cubicBezTo>
                  <a:cubicBezTo>
                    <a:pt x="235" y="143"/>
                    <a:pt x="235" y="147"/>
                    <a:pt x="232" y="150"/>
                  </a:cubicBezTo>
                  <a:cubicBezTo>
                    <a:pt x="229" y="152"/>
                    <a:pt x="225" y="153"/>
                    <a:pt x="223" y="151"/>
                  </a:cubicBezTo>
                  <a:cubicBezTo>
                    <a:pt x="206" y="135"/>
                    <a:pt x="206" y="135"/>
                    <a:pt x="206" y="135"/>
                  </a:cubicBezTo>
                  <a:cubicBezTo>
                    <a:pt x="206" y="134"/>
                    <a:pt x="206" y="134"/>
                    <a:pt x="206" y="134"/>
                  </a:cubicBezTo>
                  <a:cubicBezTo>
                    <a:pt x="191" y="120"/>
                    <a:pt x="191" y="120"/>
                    <a:pt x="191" y="120"/>
                  </a:cubicBezTo>
                  <a:cubicBezTo>
                    <a:pt x="191" y="120"/>
                    <a:pt x="191" y="120"/>
                    <a:pt x="191" y="120"/>
                  </a:cubicBezTo>
                  <a:cubicBezTo>
                    <a:pt x="189" y="118"/>
                    <a:pt x="186" y="118"/>
                    <a:pt x="184" y="120"/>
                  </a:cubicBezTo>
                  <a:cubicBezTo>
                    <a:pt x="182" y="122"/>
                    <a:pt x="182" y="125"/>
                    <a:pt x="184" y="127"/>
                  </a:cubicBezTo>
                  <a:cubicBezTo>
                    <a:pt x="215" y="158"/>
                    <a:pt x="215" y="158"/>
                    <a:pt x="215" y="158"/>
                  </a:cubicBezTo>
                  <a:cubicBezTo>
                    <a:pt x="217" y="161"/>
                    <a:pt x="217" y="165"/>
                    <a:pt x="214" y="167"/>
                  </a:cubicBezTo>
                  <a:cubicBezTo>
                    <a:pt x="212" y="170"/>
                    <a:pt x="208" y="170"/>
                    <a:pt x="205" y="168"/>
                  </a:cubicBezTo>
                  <a:cubicBezTo>
                    <a:pt x="176" y="140"/>
                    <a:pt x="176" y="140"/>
                    <a:pt x="176" y="140"/>
                  </a:cubicBezTo>
                  <a:cubicBezTo>
                    <a:pt x="174" y="138"/>
                    <a:pt x="171" y="138"/>
                    <a:pt x="169" y="140"/>
                  </a:cubicBezTo>
                  <a:cubicBezTo>
                    <a:pt x="167" y="142"/>
                    <a:pt x="167" y="146"/>
                    <a:pt x="169" y="147"/>
                  </a:cubicBezTo>
                  <a:cubicBezTo>
                    <a:pt x="169" y="147"/>
                    <a:pt x="169" y="147"/>
                    <a:pt x="169" y="147"/>
                  </a:cubicBezTo>
                  <a:cubicBezTo>
                    <a:pt x="181" y="159"/>
                    <a:pt x="181" y="159"/>
                    <a:pt x="181" y="159"/>
                  </a:cubicBezTo>
                  <a:cubicBezTo>
                    <a:pt x="181" y="159"/>
                    <a:pt x="181" y="159"/>
                    <a:pt x="181" y="159"/>
                  </a:cubicBezTo>
                  <a:cubicBezTo>
                    <a:pt x="195" y="173"/>
                    <a:pt x="195" y="173"/>
                    <a:pt x="195" y="173"/>
                  </a:cubicBezTo>
                  <a:cubicBezTo>
                    <a:pt x="197" y="176"/>
                    <a:pt x="196" y="180"/>
                    <a:pt x="194" y="183"/>
                  </a:cubicBezTo>
                  <a:cubicBezTo>
                    <a:pt x="191" y="185"/>
                    <a:pt x="187" y="186"/>
                    <a:pt x="184" y="1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9" name="Freeform 140"/>
            <p:cNvSpPr>
              <a:spLocks/>
            </p:cNvSpPr>
            <p:nvPr/>
          </p:nvSpPr>
          <p:spPr bwMode="auto">
            <a:xfrm>
              <a:off x="3699" y="3268"/>
              <a:ext cx="20" cy="17"/>
            </a:xfrm>
            <a:custGeom>
              <a:avLst/>
              <a:gdLst>
                <a:gd name="T0" fmla="*/ 3 w 13"/>
                <a:gd name="T1" fmla="*/ 10 h 12"/>
                <a:gd name="T2" fmla="*/ 11 w 13"/>
                <a:gd name="T3" fmla="*/ 10 h 12"/>
                <a:gd name="T4" fmla="*/ 11 w 13"/>
                <a:gd name="T5" fmla="*/ 2 h 12"/>
                <a:gd name="T6" fmla="*/ 3 w 13"/>
                <a:gd name="T7" fmla="*/ 2 h 12"/>
                <a:gd name="T8" fmla="*/ 3 w 13"/>
                <a:gd name="T9" fmla="*/ 10 h 12"/>
              </a:gdLst>
              <a:ahLst/>
              <a:cxnLst>
                <a:cxn ang="0">
                  <a:pos x="T0" y="T1"/>
                </a:cxn>
                <a:cxn ang="0">
                  <a:pos x="T2" y="T3"/>
                </a:cxn>
                <a:cxn ang="0">
                  <a:pos x="T4" y="T5"/>
                </a:cxn>
                <a:cxn ang="0">
                  <a:pos x="T6" y="T7"/>
                </a:cxn>
                <a:cxn ang="0">
                  <a:pos x="T8" y="T9"/>
                </a:cxn>
              </a:cxnLst>
              <a:rect l="0" t="0" r="r" b="b"/>
              <a:pathLst>
                <a:path w="13" h="12">
                  <a:moveTo>
                    <a:pt x="3" y="10"/>
                  </a:moveTo>
                  <a:cubicBezTo>
                    <a:pt x="5" y="12"/>
                    <a:pt x="8" y="12"/>
                    <a:pt x="11" y="10"/>
                  </a:cubicBezTo>
                  <a:cubicBezTo>
                    <a:pt x="13" y="8"/>
                    <a:pt x="13" y="4"/>
                    <a:pt x="11" y="2"/>
                  </a:cubicBezTo>
                  <a:cubicBezTo>
                    <a:pt x="8" y="0"/>
                    <a:pt x="5" y="0"/>
                    <a:pt x="3" y="2"/>
                  </a:cubicBezTo>
                  <a:cubicBezTo>
                    <a:pt x="0" y="4"/>
                    <a:pt x="0" y="8"/>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0" name="Freeform 141"/>
            <p:cNvSpPr>
              <a:spLocks/>
            </p:cNvSpPr>
            <p:nvPr/>
          </p:nvSpPr>
          <p:spPr bwMode="auto">
            <a:xfrm>
              <a:off x="3952" y="3269"/>
              <a:ext cx="18" cy="19"/>
            </a:xfrm>
            <a:custGeom>
              <a:avLst/>
              <a:gdLst>
                <a:gd name="T0" fmla="*/ 10 w 12"/>
                <a:gd name="T1" fmla="*/ 3 h 13"/>
                <a:gd name="T2" fmla="*/ 2 w 12"/>
                <a:gd name="T3" fmla="*/ 3 h 13"/>
                <a:gd name="T4" fmla="*/ 2 w 12"/>
                <a:gd name="T5" fmla="*/ 10 h 13"/>
                <a:gd name="T6" fmla="*/ 10 w 12"/>
                <a:gd name="T7" fmla="*/ 10 h 13"/>
                <a:gd name="T8" fmla="*/ 10 w 12"/>
                <a:gd name="T9" fmla="*/ 3 h 13"/>
              </a:gdLst>
              <a:ahLst/>
              <a:cxnLst>
                <a:cxn ang="0">
                  <a:pos x="T0" y="T1"/>
                </a:cxn>
                <a:cxn ang="0">
                  <a:pos x="T2" y="T3"/>
                </a:cxn>
                <a:cxn ang="0">
                  <a:pos x="T4" y="T5"/>
                </a:cxn>
                <a:cxn ang="0">
                  <a:pos x="T6" y="T7"/>
                </a:cxn>
                <a:cxn ang="0">
                  <a:pos x="T8" y="T9"/>
                </a:cxn>
              </a:cxnLst>
              <a:rect l="0" t="0" r="r" b="b"/>
              <a:pathLst>
                <a:path w="12" h="13">
                  <a:moveTo>
                    <a:pt x="10" y="3"/>
                  </a:moveTo>
                  <a:cubicBezTo>
                    <a:pt x="8" y="0"/>
                    <a:pt x="4" y="0"/>
                    <a:pt x="2" y="3"/>
                  </a:cubicBezTo>
                  <a:cubicBezTo>
                    <a:pt x="0" y="5"/>
                    <a:pt x="0" y="8"/>
                    <a:pt x="2" y="10"/>
                  </a:cubicBezTo>
                  <a:cubicBezTo>
                    <a:pt x="4" y="13"/>
                    <a:pt x="8" y="13"/>
                    <a:pt x="10" y="10"/>
                  </a:cubicBezTo>
                  <a:cubicBezTo>
                    <a:pt x="12" y="8"/>
                    <a:pt x="12"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441421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1" y="757382"/>
            <a:ext cx="2605353" cy="527293"/>
          </a:xfrm>
        </p:spPr>
        <p:txBody>
          <a:bodyPr/>
          <a:lstStyle/>
          <a:p>
            <a:r>
              <a:rPr lang="en-US" dirty="0" smtClean="0">
                <a:solidFill>
                  <a:srgbClr val="0070C0"/>
                </a:solidFill>
              </a:rPr>
              <a:t>What NEXT?</a:t>
            </a:r>
            <a:endParaRPr lang="en-US" dirty="0">
              <a:solidFill>
                <a:srgbClr val="0070C0"/>
              </a:solidFill>
            </a:endParaRPr>
          </a:p>
        </p:txBody>
      </p:sp>
      <p:pic>
        <p:nvPicPr>
          <p:cNvPr id="23" name="Picture Placeholder 22" descr="view of group working at a conference tables"/>
          <p:cNvPicPr>
            <a:picLocks noGrp="1" noChangeAspect="1"/>
          </p:cNvPicPr>
          <p:nvPr>
            <p:ph type="pic" sz="quarter" idx="13"/>
          </p:nvPr>
        </p:nvPicPr>
        <p:blipFill rotWithShape="1">
          <a:blip r:embed="rId3" cstate="print">
            <a:duotone>
              <a:prstClr val="black"/>
              <a:schemeClr val="tx2">
                <a:tint val="45000"/>
                <a:satMod val="400000"/>
              </a:schemeClr>
            </a:duotone>
            <a:extLst>
              <a:ext uri="{28A0092B-C50C-407E-A947-70E740481C1C}">
                <a14:useLocalDpi xmlns:a14="http://schemas.microsoft.com/office/drawing/2010/main" val="0"/>
              </a:ext>
            </a:extLst>
          </a:blip>
          <a:srcRect/>
          <a:stretch/>
        </p:blipFill>
        <p:spPr/>
      </p:pic>
      <p:graphicFrame>
        <p:nvGraphicFramePr>
          <p:cNvPr id="21" name="Diagram 20" descr="SmartArt Graphic"/>
          <p:cNvGraphicFramePr/>
          <p:nvPr>
            <p:extLst>
              <p:ext uri="{D42A27DB-BD31-4B8C-83A1-F6EECF244321}">
                <p14:modId xmlns:p14="http://schemas.microsoft.com/office/powerpoint/2010/main" val="739172852"/>
              </p:ext>
            </p:extLst>
          </p:nvPr>
        </p:nvGraphicFramePr>
        <p:xfrm>
          <a:off x="199551" y="2096813"/>
          <a:ext cx="11560628" cy="41734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40346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25236" y="751178"/>
            <a:ext cx="9772073" cy="832931"/>
          </a:xfrm>
        </p:spPr>
        <p:txBody>
          <a:bodyPr>
            <a:normAutofit/>
          </a:bodyPr>
          <a:lstStyle/>
          <a:p>
            <a:pPr algn="ctr"/>
            <a:r>
              <a:rPr lang="en-US" sz="2400" dirty="0" err="1" smtClean="0">
                <a:solidFill>
                  <a:schemeClr val="accent1"/>
                </a:solidFill>
              </a:rPr>
              <a:t>cOrrelation</a:t>
            </a:r>
            <a:r>
              <a:rPr lang="en-US" sz="2400" dirty="0" smtClean="0">
                <a:solidFill>
                  <a:schemeClr val="accent1"/>
                </a:solidFill>
              </a:rPr>
              <a:t> analysis of the transformed and coded dataset  without Brand Imagery 1 and 7</a:t>
            </a:r>
            <a:endParaRPr lang="en-US" sz="2400" dirty="0">
              <a:solidFill>
                <a:schemeClr val="accent1"/>
              </a:solidFill>
            </a:endParaRPr>
          </a:p>
        </p:txBody>
      </p:sp>
      <p:sp>
        <p:nvSpPr>
          <p:cNvPr id="5" name="Content Placeholder 4"/>
          <p:cNvSpPr>
            <a:spLocks noGrp="1"/>
          </p:cNvSpPr>
          <p:nvPr>
            <p:ph sz="half" idx="2"/>
          </p:nvPr>
        </p:nvSpPr>
        <p:spPr>
          <a:xfrm>
            <a:off x="0" y="2389455"/>
            <a:ext cx="4027055" cy="3983631"/>
          </a:xfrm>
        </p:spPr>
        <p:txBody>
          <a:bodyPr>
            <a:normAutofit fontScale="92500" lnSpcReduction="20000"/>
          </a:bodyPr>
          <a:lstStyle/>
          <a:p>
            <a:pPr marL="0" indent="0">
              <a:buNone/>
            </a:pPr>
            <a:r>
              <a:rPr lang="en-US" sz="2200" dirty="0"/>
              <a:t>Now without Brand Imagery </a:t>
            </a:r>
            <a:r>
              <a:rPr lang="en-US" sz="2200" dirty="0" smtClean="0"/>
              <a:t>1 </a:t>
            </a:r>
            <a:r>
              <a:rPr lang="en-US" sz="2200" dirty="0"/>
              <a:t>and </a:t>
            </a:r>
            <a:r>
              <a:rPr lang="en-US" sz="2200" dirty="0" smtClean="0"/>
              <a:t>7, it can be seen;</a:t>
            </a:r>
          </a:p>
          <a:p>
            <a:r>
              <a:rPr lang="en-US" sz="2200" dirty="0" smtClean="0"/>
              <a:t>that </a:t>
            </a:r>
            <a:r>
              <a:rPr lang="en-US" sz="2200" dirty="0"/>
              <a:t>the independent variables are not highly correlated with each other. </a:t>
            </a:r>
            <a:endParaRPr lang="en-US" sz="2200" dirty="0" smtClean="0"/>
          </a:p>
          <a:p>
            <a:r>
              <a:rPr lang="en-US" sz="2200" dirty="0"/>
              <a:t>O</a:t>
            </a:r>
            <a:r>
              <a:rPr lang="en-US" sz="2200" dirty="0" smtClean="0"/>
              <a:t>ne </a:t>
            </a:r>
            <a:r>
              <a:rPr lang="en-US" sz="2200" dirty="0"/>
              <a:t>fact </a:t>
            </a:r>
            <a:r>
              <a:rPr lang="en-US" sz="2200" dirty="0" smtClean="0"/>
              <a:t>still remains that </a:t>
            </a:r>
            <a:r>
              <a:rPr lang="en-US" sz="2200" dirty="0"/>
              <a:t>Brand Imagery 3 is a very strong driver of purchase because of how highly correlated it is with the likelihood to buy</a:t>
            </a:r>
            <a:r>
              <a:rPr lang="en-US" sz="2200" dirty="0" smtClean="0"/>
              <a:t>.</a:t>
            </a:r>
          </a:p>
          <a:p>
            <a:r>
              <a:rPr lang="en-US" sz="2200" dirty="0" smtClean="0"/>
              <a:t>Brand 3 is a very big contender as the best attribute that drives purchase</a:t>
            </a:r>
            <a:endParaRPr lang="en-US" sz="2200" dirty="0"/>
          </a:p>
          <a:p>
            <a:pPr marL="0" indent="0">
              <a:buNone/>
            </a:pPr>
            <a:endParaRPr lang="en-US" dirty="0">
              <a:solidFill>
                <a:schemeClr val="tx2"/>
              </a:solidFill>
            </a:endParaRPr>
          </a:p>
        </p:txBody>
      </p:sp>
      <p:sp>
        <p:nvSpPr>
          <p:cNvPr id="6" name="Text Placeholder 5"/>
          <p:cNvSpPr>
            <a:spLocks noGrp="1"/>
          </p:cNvSpPr>
          <p:nvPr>
            <p:ph type="body" sz="quarter" idx="3"/>
          </p:nvPr>
        </p:nvSpPr>
        <p:spPr>
          <a:xfrm>
            <a:off x="120074" y="1735553"/>
            <a:ext cx="2124361" cy="553373"/>
          </a:xfrm>
        </p:spPr>
        <p:txBody>
          <a:bodyPr/>
          <a:lstStyle/>
          <a:p>
            <a:r>
              <a:rPr lang="en-US" sz="2000" b="1" dirty="0" smtClean="0">
                <a:solidFill>
                  <a:schemeClr val="accent1"/>
                </a:solidFill>
              </a:rPr>
              <a:t>COMMENTS</a:t>
            </a:r>
            <a:endParaRPr lang="en-US" sz="2000" b="1" dirty="0">
              <a:solidFill>
                <a:schemeClr val="accent1"/>
              </a:solidFill>
            </a:endParaRPr>
          </a:p>
        </p:txBody>
      </p:sp>
      <p:pic>
        <p:nvPicPr>
          <p:cNvPr id="22" name="Picture 21" descr="C:\Users\ogwur\Downloads\Main2\Screenshot 2022-05-16 114439.png"/>
          <p:cNvPicPr/>
          <p:nvPr/>
        </p:nvPicPr>
        <p:blipFill>
          <a:blip r:embed="rId3">
            <a:extLst>
              <a:ext uri="{28A0092B-C50C-407E-A947-70E740481C1C}">
                <a14:useLocalDpi xmlns:a14="http://schemas.microsoft.com/office/drawing/2010/main" val="0"/>
              </a:ext>
            </a:extLst>
          </a:blip>
          <a:srcRect/>
          <a:stretch>
            <a:fillRect/>
          </a:stretch>
        </p:blipFill>
        <p:spPr bwMode="auto">
          <a:xfrm>
            <a:off x="3860801" y="1635023"/>
            <a:ext cx="8257308" cy="5135229"/>
          </a:xfrm>
          <a:prstGeom prst="rect">
            <a:avLst/>
          </a:prstGeom>
          <a:noFill/>
          <a:ln>
            <a:noFill/>
          </a:ln>
        </p:spPr>
      </p:pic>
    </p:spTree>
    <p:extLst>
      <p:ext uri="{BB962C8B-B14F-4D97-AF65-F5344CB8AC3E}">
        <p14:creationId xmlns:p14="http://schemas.microsoft.com/office/powerpoint/2010/main" val="1472603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630658" y="507973"/>
            <a:ext cx="3072470" cy="498791"/>
          </a:xfrm>
        </p:spPr>
        <p:txBody>
          <a:bodyPr>
            <a:normAutofit fontScale="90000"/>
          </a:bodyPr>
          <a:lstStyle/>
          <a:p>
            <a:r>
              <a:rPr lang="en-US" b="1" dirty="0">
                <a:solidFill>
                  <a:schemeClr val="tx1"/>
                </a:solidFill>
              </a:rPr>
              <a:t>Data Analysis </a:t>
            </a:r>
            <a:r>
              <a:rPr lang="en-US" b="1" dirty="0" smtClean="0">
                <a:solidFill>
                  <a:schemeClr val="tx1"/>
                </a:solidFill>
              </a:rPr>
              <a:t>ii</a:t>
            </a:r>
            <a:endParaRPr lang="en-US" dirty="0"/>
          </a:p>
        </p:txBody>
      </p:sp>
      <p:pic>
        <p:nvPicPr>
          <p:cNvPr id="2" name="Picture 1"/>
          <p:cNvPicPr>
            <a:picLocks noChangeAspect="1"/>
          </p:cNvPicPr>
          <p:nvPr/>
        </p:nvPicPr>
        <p:blipFill>
          <a:blip r:embed="rId3"/>
          <a:stretch>
            <a:fillRect/>
          </a:stretch>
        </p:blipFill>
        <p:spPr>
          <a:xfrm>
            <a:off x="812801" y="917844"/>
            <a:ext cx="10446326" cy="5686155"/>
          </a:xfrm>
          <a:prstGeom prst="rect">
            <a:avLst/>
          </a:prstGeom>
        </p:spPr>
      </p:pic>
      <p:grpSp>
        <p:nvGrpSpPr>
          <p:cNvPr id="5" name="Group 89" descr="checkmark icon with pencil"/>
          <p:cNvGrpSpPr>
            <a:grpSpLocks noChangeAspect="1"/>
          </p:cNvGrpSpPr>
          <p:nvPr/>
        </p:nvGrpSpPr>
        <p:grpSpPr bwMode="auto">
          <a:xfrm>
            <a:off x="7869379" y="696585"/>
            <a:ext cx="589100" cy="589100"/>
            <a:chOff x="6539" y="440"/>
            <a:chExt cx="426" cy="426"/>
          </a:xfrm>
          <a:solidFill>
            <a:schemeClr val="accent1"/>
          </a:solidFill>
        </p:grpSpPr>
        <p:sp>
          <p:nvSpPr>
            <p:cNvPr id="6"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8"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9"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0"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1"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2"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3"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4"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5"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274253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00928" y="654519"/>
            <a:ext cx="5610054" cy="427195"/>
          </a:xfrm>
        </p:spPr>
        <p:txBody>
          <a:bodyPr>
            <a:noAutofit/>
          </a:bodyPr>
          <a:lstStyle/>
          <a:p>
            <a:r>
              <a:rPr lang="en-US" sz="2800" dirty="0" smtClean="0"/>
              <a:t>Findings and </a:t>
            </a:r>
            <a:r>
              <a:rPr lang="en-US" sz="2800" dirty="0" err="1" smtClean="0"/>
              <a:t>ComMents</a:t>
            </a:r>
            <a:endParaRPr lang="en-US" sz="2800" dirty="0"/>
          </a:p>
        </p:txBody>
      </p:sp>
      <p:pic>
        <p:nvPicPr>
          <p:cNvPr id="18" name="Picture Placeholder 17" descr="man and woman sitting at office table"/>
          <p:cNvPicPr>
            <a:picLocks noGrp="1" noChangeAspect="1"/>
          </p:cNvPicPr>
          <p:nvPr>
            <p:ph type="pic" sz="quarter" idx="13"/>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p:pic>
      <p:sp>
        <p:nvSpPr>
          <p:cNvPr id="6" name="TextBox 5">
            <a:extLst>
              <a:ext uri="{FF2B5EF4-FFF2-40B4-BE49-F238E27FC236}">
                <a16:creationId xmlns:a16="http://schemas.microsoft.com/office/drawing/2014/main" id="{FD26F5A3-B8AD-4B44-B8A2-1E95D76B39DD}"/>
              </a:ext>
            </a:extLst>
          </p:cNvPr>
          <p:cNvSpPr txBox="1"/>
          <p:nvPr/>
        </p:nvSpPr>
        <p:spPr>
          <a:xfrm>
            <a:off x="4341091" y="1081714"/>
            <a:ext cx="7767782" cy="6309420"/>
          </a:xfrm>
          <a:prstGeom prst="rect">
            <a:avLst/>
          </a:prstGeom>
          <a:noFill/>
        </p:spPr>
        <p:txBody>
          <a:bodyPr wrap="square" rtlCol="0">
            <a:spAutoFit/>
          </a:bodyPr>
          <a:lstStyle/>
          <a:p>
            <a:r>
              <a:rPr lang="en-US" sz="2400" dirty="0"/>
              <a:t>The above test of model accuracy shows </a:t>
            </a:r>
            <a:r>
              <a:rPr lang="en-US" sz="2400" dirty="0" smtClean="0"/>
              <a:t>that; </a:t>
            </a:r>
            <a:endParaRPr lang="en-US" sz="2400" dirty="0">
              <a:solidFill>
                <a:srgbClr val="272727"/>
              </a:solidFill>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US" sz="2400" dirty="0" smtClean="0">
                <a:solidFill>
                  <a:srgbClr val="00B050"/>
                </a:solidFill>
              </a:rPr>
              <a:t>Decision </a:t>
            </a:r>
            <a:r>
              <a:rPr lang="en-US" sz="2400" dirty="0">
                <a:solidFill>
                  <a:srgbClr val="00B050"/>
                </a:solidFill>
              </a:rPr>
              <a:t>Tree is 100% accurate and </a:t>
            </a:r>
            <a:endParaRPr lang="en-US" sz="2400" dirty="0" smtClean="0">
              <a:solidFill>
                <a:srgbClr val="00B050"/>
              </a:solidFill>
            </a:endParaRPr>
          </a:p>
          <a:p>
            <a:pPr marL="342900" indent="-342900">
              <a:buFont typeface="Wingdings" panose="05000000000000000000" pitchFamily="2" charset="2"/>
              <a:buChar char="§"/>
            </a:pPr>
            <a:r>
              <a:rPr lang="en-US" sz="2400" dirty="0" smtClean="0">
                <a:solidFill>
                  <a:srgbClr val="00B050"/>
                </a:solidFill>
              </a:rPr>
              <a:t>Random Forest is 100% accurate</a:t>
            </a:r>
            <a:endParaRPr lang="en-US" sz="2400" dirty="0">
              <a:solidFill>
                <a:srgbClr val="00B050"/>
              </a:solidFill>
            </a:endParaRPr>
          </a:p>
          <a:p>
            <a:pPr marL="342900" indent="-342900">
              <a:buFont typeface="Wingdings" panose="05000000000000000000" pitchFamily="2" charset="2"/>
              <a:buChar char="§"/>
            </a:pPr>
            <a:endParaRPr lang="en-US" sz="2400" b="1" dirty="0" smtClean="0">
              <a:solidFill>
                <a:srgbClr val="00B050"/>
              </a:solidFill>
              <a:ea typeface="Calibri" panose="020F0502020204030204" pitchFamily="34" charset="0"/>
              <a:cs typeface="Times New Roman" panose="02020603050405020304" pitchFamily="18" charset="0"/>
            </a:endParaRPr>
          </a:p>
          <a:p>
            <a:r>
              <a:rPr lang="en-US" sz="2400" dirty="0">
                <a:solidFill>
                  <a:schemeClr val="accent1"/>
                </a:solidFill>
              </a:rPr>
              <a:t>Note</a:t>
            </a:r>
          </a:p>
          <a:p>
            <a:r>
              <a:rPr lang="en-US" sz="2400" dirty="0" smtClean="0"/>
              <a:t>Random Forest was not 100% accurate when the issue of multi-collinearity has not been addressed </a:t>
            </a:r>
            <a:r>
              <a:rPr lang="en-US" sz="2400" dirty="0" err="1" smtClean="0"/>
              <a:t>i.e</a:t>
            </a:r>
            <a:r>
              <a:rPr lang="en-US" sz="2400" dirty="0" smtClean="0"/>
              <a:t> </a:t>
            </a:r>
            <a:r>
              <a:rPr lang="en-US" sz="2400" dirty="0"/>
              <a:t>when we still have brand Imagery 1 and 7 in the model</a:t>
            </a:r>
            <a:r>
              <a:rPr lang="en-US" sz="2400" dirty="0" smtClean="0"/>
              <a:t>.</a:t>
            </a:r>
          </a:p>
          <a:p>
            <a:endParaRPr lang="en-US" sz="2400" dirty="0" smtClean="0"/>
          </a:p>
          <a:p>
            <a:r>
              <a:rPr lang="en-US" sz="2400" dirty="0" smtClean="0"/>
              <a:t>From the confusion matrix, the 0’s shows that there is no mismatch and the algorithm predicted that there would;</a:t>
            </a:r>
          </a:p>
          <a:p>
            <a:pPr marL="342900" indent="-342900">
              <a:buFont typeface="Wingdings" panose="05000000000000000000" pitchFamily="2" charset="2"/>
              <a:buChar char="§"/>
            </a:pPr>
            <a:r>
              <a:rPr lang="en-US" sz="2400" dirty="0" smtClean="0">
                <a:solidFill>
                  <a:srgbClr val="00B050"/>
                </a:solidFill>
              </a:rPr>
              <a:t>be a purchase 16 times and there was actually a purchase 16 times. </a:t>
            </a:r>
          </a:p>
          <a:p>
            <a:pPr marL="342900" indent="-342900">
              <a:buFont typeface="Wingdings" panose="05000000000000000000" pitchFamily="2" charset="2"/>
              <a:buChar char="§"/>
            </a:pPr>
            <a:r>
              <a:rPr lang="en-US" sz="2400" dirty="0" smtClean="0">
                <a:solidFill>
                  <a:srgbClr val="00B050"/>
                </a:solidFill>
              </a:rPr>
              <a:t>won’t be a purchase 4 times and there was actually no purchase 4 times.</a:t>
            </a:r>
          </a:p>
          <a:p>
            <a:endParaRPr lang="en-US" sz="2400" dirty="0"/>
          </a:p>
          <a:p>
            <a:pPr algn="ctr"/>
            <a:r>
              <a:rPr lang="en-US" sz="2000" b="1" dirty="0" smtClean="0">
                <a:solidFill>
                  <a:schemeClr val="accent1"/>
                </a:solidFill>
                <a:cs typeface="Arial" panose="020B0604020202020204" pitchFamily="34" charset="0"/>
              </a:rPr>
              <a:t> </a:t>
            </a:r>
            <a:endParaRPr lang="en-US" sz="2000" b="1" dirty="0">
              <a:solidFill>
                <a:schemeClr val="accent1"/>
              </a:solidFill>
              <a:cs typeface="Arial" panose="020B0604020202020204" pitchFamily="34" charset="0"/>
            </a:endParaRPr>
          </a:p>
        </p:txBody>
      </p:sp>
    </p:spTree>
    <p:extLst>
      <p:ext uri="{BB962C8B-B14F-4D97-AF65-F5344CB8AC3E}">
        <p14:creationId xmlns:p14="http://schemas.microsoft.com/office/powerpoint/2010/main" val="998746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2746" y="675433"/>
            <a:ext cx="2290599" cy="793150"/>
          </a:xfrm>
        </p:spPr>
        <p:txBody>
          <a:bodyPr/>
          <a:lstStyle/>
          <a:p>
            <a:r>
              <a:rPr lang="en-US" dirty="0" smtClean="0">
                <a:solidFill>
                  <a:schemeClr val="accent1"/>
                </a:solidFill>
              </a:rPr>
              <a:t>Conclusion</a:t>
            </a:r>
            <a:endParaRPr lang="en-US" dirty="0">
              <a:solidFill>
                <a:schemeClr val="accent1"/>
              </a:solidFill>
            </a:endParaRPr>
          </a:p>
        </p:txBody>
      </p:sp>
      <p:grpSp>
        <p:nvGrpSpPr>
          <p:cNvPr id="6" name="Group 60" descr="up trending graph icon"/>
          <p:cNvGrpSpPr>
            <a:grpSpLocks noChangeAspect="1"/>
          </p:cNvGrpSpPr>
          <p:nvPr/>
        </p:nvGrpSpPr>
        <p:grpSpPr bwMode="auto">
          <a:xfrm>
            <a:off x="3474882" y="5750513"/>
            <a:ext cx="594983" cy="581018"/>
            <a:chOff x="6726" y="600"/>
            <a:chExt cx="426" cy="416"/>
          </a:xfrm>
          <a:solidFill>
            <a:schemeClr val="accent1"/>
          </a:solidFill>
        </p:grpSpPr>
        <p:sp>
          <p:nvSpPr>
            <p:cNvPr id="7" name="Freeform 61"/>
            <p:cNvSpPr>
              <a:spLocks/>
            </p:cNvSpPr>
            <p:nvPr/>
          </p:nvSpPr>
          <p:spPr bwMode="auto">
            <a:xfrm>
              <a:off x="6726" y="999"/>
              <a:ext cx="426" cy="17"/>
            </a:xfrm>
            <a:custGeom>
              <a:avLst/>
              <a:gdLst>
                <a:gd name="T0" fmla="*/ 282 w 288"/>
                <a:gd name="T1" fmla="*/ 12 h 12"/>
                <a:gd name="T2" fmla="*/ 6 w 288"/>
                <a:gd name="T3" fmla="*/ 12 h 12"/>
                <a:gd name="T4" fmla="*/ 0 w 288"/>
                <a:gd name="T5" fmla="*/ 6 h 12"/>
                <a:gd name="T6" fmla="*/ 6 w 288"/>
                <a:gd name="T7" fmla="*/ 0 h 12"/>
                <a:gd name="T8" fmla="*/ 282 w 288"/>
                <a:gd name="T9" fmla="*/ 0 h 12"/>
                <a:gd name="T10" fmla="*/ 288 w 288"/>
                <a:gd name="T11" fmla="*/ 6 h 12"/>
                <a:gd name="T12" fmla="*/ 282 w 288"/>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88" h="12">
                  <a:moveTo>
                    <a:pt x="282" y="12"/>
                  </a:moveTo>
                  <a:cubicBezTo>
                    <a:pt x="6" y="12"/>
                    <a:pt x="6" y="12"/>
                    <a:pt x="6" y="12"/>
                  </a:cubicBezTo>
                  <a:cubicBezTo>
                    <a:pt x="2" y="12"/>
                    <a:pt x="0" y="10"/>
                    <a:pt x="0" y="6"/>
                  </a:cubicBezTo>
                  <a:cubicBezTo>
                    <a:pt x="0" y="3"/>
                    <a:pt x="2" y="0"/>
                    <a:pt x="6" y="0"/>
                  </a:cubicBezTo>
                  <a:cubicBezTo>
                    <a:pt x="282" y="0"/>
                    <a:pt x="282" y="0"/>
                    <a:pt x="282" y="0"/>
                  </a:cubicBezTo>
                  <a:cubicBezTo>
                    <a:pt x="285" y="0"/>
                    <a:pt x="288" y="3"/>
                    <a:pt x="288" y="6"/>
                  </a:cubicBezTo>
                  <a:cubicBezTo>
                    <a:pt x="288" y="10"/>
                    <a:pt x="285" y="12"/>
                    <a:pt x="28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8" name="Freeform 62"/>
            <p:cNvSpPr>
              <a:spLocks noEditPoints="1"/>
            </p:cNvSpPr>
            <p:nvPr/>
          </p:nvSpPr>
          <p:spPr bwMode="auto">
            <a:xfrm>
              <a:off x="6744" y="912"/>
              <a:ext cx="71" cy="104"/>
            </a:xfrm>
            <a:custGeom>
              <a:avLst/>
              <a:gdLst>
                <a:gd name="T0" fmla="*/ 42 w 48"/>
                <a:gd name="T1" fmla="*/ 72 h 72"/>
                <a:gd name="T2" fmla="*/ 6 w 48"/>
                <a:gd name="T3" fmla="*/ 72 h 72"/>
                <a:gd name="T4" fmla="*/ 0 w 48"/>
                <a:gd name="T5" fmla="*/ 66 h 72"/>
                <a:gd name="T6" fmla="*/ 0 w 48"/>
                <a:gd name="T7" fmla="*/ 6 h 72"/>
                <a:gd name="T8" fmla="*/ 6 w 48"/>
                <a:gd name="T9" fmla="*/ 0 h 72"/>
                <a:gd name="T10" fmla="*/ 42 w 48"/>
                <a:gd name="T11" fmla="*/ 0 h 72"/>
                <a:gd name="T12" fmla="*/ 48 w 48"/>
                <a:gd name="T13" fmla="*/ 6 h 72"/>
                <a:gd name="T14" fmla="*/ 48 w 48"/>
                <a:gd name="T15" fmla="*/ 66 h 72"/>
                <a:gd name="T16" fmla="*/ 42 w 48"/>
                <a:gd name="T17" fmla="*/ 72 h 72"/>
                <a:gd name="T18" fmla="*/ 12 w 48"/>
                <a:gd name="T19" fmla="*/ 60 h 72"/>
                <a:gd name="T20" fmla="*/ 36 w 48"/>
                <a:gd name="T21" fmla="*/ 60 h 72"/>
                <a:gd name="T22" fmla="*/ 36 w 48"/>
                <a:gd name="T23" fmla="*/ 12 h 72"/>
                <a:gd name="T24" fmla="*/ 12 w 48"/>
                <a:gd name="T25" fmla="*/ 12 h 72"/>
                <a:gd name="T26" fmla="*/ 12 w 48"/>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72">
                  <a:moveTo>
                    <a:pt x="42" y="72"/>
                  </a:moveTo>
                  <a:cubicBezTo>
                    <a:pt x="6" y="72"/>
                    <a:pt x="6" y="72"/>
                    <a:pt x="6" y="72"/>
                  </a:cubicBezTo>
                  <a:cubicBezTo>
                    <a:pt x="2" y="72"/>
                    <a:pt x="0" y="70"/>
                    <a:pt x="0" y="66"/>
                  </a:cubicBezTo>
                  <a:cubicBezTo>
                    <a:pt x="0" y="6"/>
                    <a:pt x="0" y="6"/>
                    <a:pt x="0" y="6"/>
                  </a:cubicBezTo>
                  <a:cubicBezTo>
                    <a:pt x="0" y="3"/>
                    <a:pt x="2" y="0"/>
                    <a:pt x="6" y="0"/>
                  </a:cubicBezTo>
                  <a:cubicBezTo>
                    <a:pt x="42" y="0"/>
                    <a:pt x="42" y="0"/>
                    <a:pt x="42" y="0"/>
                  </a:cubicBezTo>
                  <a:cubicBezTo>
                    <a:pt x="45" y="0"/>
                    <a:pt x="48" y="3"/>
                    <a:pt x="48" y="6"/>
                  </a:cubicBezTo>
                  <a:cubicBezTo>
                    <a:pt x="48" y="66"/>
                    <a:pt x="48" y="66"/>
                    <a:pt x="48" y="66"/>
                  </a:cubicBezTo>
                  <a:cubicBezTo>
                    <a:pt x="48" y="70"/>
                    <a:pt x="45" y="72"/>
                    <a:pt x="42" y="72"/>
                  </a:cubicBezTo>
                  <a:close/>
                  <a:moveTo>
                    <a:pt x="12" y="60"/>
                  </a:moveTo>
                  <a:cubicBezTo>
                    <a:pt x="36" y="60"/>
                    <a:pt x="36" y="60"/>
                    <a:pt x="36" y="60"/>
                  </a:cubicBezTo>
                  <a:cubicBezTo>
                    <a:pt x="36" y="12"/>
                    <a:pt x="36" y="12"/>
                    <a:pt x="36"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9" name="Freeform 63"/>
            <p:cNvSpPr>
              <a:spLocks noEditPoints="1"/>
            </p:cNvSpPr>
            <p:nvPr/>
          </p:nvSpPr>
          <p:spPr bwMode="auto">
            <a:xfrm>
              <a:off x="6850" y="826"/>
              <a:ext cx="71" cy="190"/>
            </a:xfrm>
            <a:custGeom>
              <a:avLst/>
              <a:gdLst>
                <a:gd name="T0" fmla="*/ 42 w 48"/>
                <a:gd name="T1" fmla="*/ 132 h 132"/>
                <a:gd name="T2" fmla="*/ 6 w 48"/>
                <a:gd name="T3" fmla="*/ 132 h 132"/>
                <a:gd name="T4" fmla="*/ 0 w 48"/>
                <a:gd name="T5" fmla="*/ 126 h 132"/>
                <a:gd name="T6" fmla="*/ 0 w 48"/>
                <a:gd name="T7" fmla="*/ 6 h 132"/>
                <a:gd name="T8" fmla="*/ 6 w 48"/>
                <a:gd name="T9" fmla="*/ 0 h 132"/>
                <a:gd name="T10" fmla="*/ 42 w 48"/>
                <a:gd name="T11" fmla="*/ 0 h 132"/>
                <a:gd name="T12" fmla="*/ 48 w 48"/>
                <a:gd name="T13" fmla="*/ 6 h 132"/>
                <a:gd name="T14" fmla="*/ 48 w 48"/>
                <a:gd name="T15" fmla="*/ 126 h 132"/>
                <a:gd name="T16" fmla="*/ 42 w 48"/>
                <a:gd name="T17" fmla="*/ 132 h 132"/>
                <a:gd name="T18" fmla="*/ 12 w 48"/>
                <a:gd name="T19" fmla="*/ 120 h 132"/>
                <a:gd name="T20" fmla="*/ 36 w 48"/>
                <a:gd name="T21" fmla="*/ 120 h 132"/>
                <a:gd name="T22" fmla="*/ 36 w 48"/>
                <a:gd name="T23" fmla="*/ 12 h 132"/>
                <a:gd name="T24" fmla="*/ 12 w 48"/>
                <a:gd name="T25" fmla="*/ 12 h 132"/>
                <a:gd name="T26" fmla="*/ 12 w 48"/>
                <a:gd name="T27" fmla="*/ 1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32">
                  <a:moveTo>
                    <a:pt x="42" y="132"/>
                  </a:moveTo>
                  <a:cubicBezTo>
                    <a:pt x="6" y="132"/>
                    <a:pt x="6" y="132"/>
                    <a:pt x="6" y="132"/>
                  </a:cubicBezTo>
                  <a:cubicBezTo>
                    <a:pt x="2" y="132"/>
                    <a:pt x="0" y="130"/>
                    <a:pt x="0" y="126"/>
                  </a:cubicBezTo>
                  <a:cubicBezTo>
                    <a:pt x="0" y="6"/>
                    <a:pt x="0" y="6"/>
                    <a:pt x="0" y="6"/>
                  </a:cubicBezTo>
                  <a:cubicBezTo>
                    <a:pt x="0" y="3"/>
                    <a:pt x="2" y="0"/>
                    <a:pt x="6" y="0"/>
                  </a:cubicBezTo>
                  <a:cubicBezTo>
                    <a:pt x="42" y="0"/>
                    <a:pt x="42" y="0"/>
                    <a:pt x="42" y="0"/>
                  </a:cubicBezTo>
                  <a:cubicBezTo>
                    <a:pt x="45" y="0"/>
                    <a:pt x="48" y="3"/>
                    <a:pt x="48" y="6"/>
                  </a:cubicBezTo>
                  <a:cubicBezTo>
                    <a:pt x="48" y="126"/>
                    <a:pt x="48" y="126"/>
                    <a:pt x="48" y="126"/>
                  </a:cubicBezTo>
                  <a:cubicBezTo>
                    <a:pt x="48" y="130"/>
                    <a:pt x="45" y="132"/>
                    <a:pt x="42" y="132"/>
                  </a:cubicBezTo>
                  <a:close/>
                  <a:moveTo>
                    <a:pt x="12" y="120"/>
                  </a:moveTo>
                  <a:cubicBezTo>
                    <a:pt x="36" y="120"/>
                    <a:pt x="36" y="120"/>
                    <a:pt x="36" y="120"/>
                  </a:cubicBezTo>
                  <a:cubicBezTo>
                    <a:pt x="36" y="12"/>
                    <a:pt x="36" y="12"/>
                    <a:pt x="36" y="12"/>
                  </a:cubicBezTo>
                  <a:cubicBezTo>
                    <a:pt x="12" y="12"/>
                    <a:pt x="12" y="12"/>
                    <a:pt x="12" y="12"/>
                  </a:cubicBezTo>
                  <a:lnTo>
                    <a:pt x="1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0" name="Freeform 64"/>
            <p:cNvSpPr>
              <a:spLocks noEditPoints="1"/>
            </p:cNvSpPr>
            <p:nvPr/>
          </p:nvSpPr>
          <p:spPr bwMode="auto">
            <a:xfrm>
              <a:off x="6957" y="860"/>
              <a:ext cx="71" cy="156"/>
            </a:xfrm>
            <a:custGeom>
              <a:avLst/>
              <a:gdLst>
                <a:gd name="T0" fmla="*/ 42 w 48"/>
                <a:gd name="T1" fmla="*/ 108 h 108"/>
                <a:gd name="T2" fmla="*/ 6 w 48"/>
                <a:gd name="T3" fmla="*/ 108 h 108"/>
                <a:gd name="T4" fmla="*/ 0 w 48"/>
                <a:gd name="T5" fmla="*/ 102 h 108"/>
                <a:gd name="T6" fmla="*/ 0 w 48"/>
                <a:gd name="T7" fmla="*/ 6 h 108"/>
                <a:gd name="T8" fmla="*/ 6 w 48"/>
                <a:gd name="T9" fmla="*/ 0 h 108"/>
                <a:gd name="T10" fmla="*/ 42 w 48"/>
                <a:gd name="T11" fmla="*/ 0 h 108"/>
                <a:gd name="T12" fmla="*/ 48 w 48"/>
                <a:gd name="T13" fmla="*/ 6 h 108"/>
                <a:gd name="T14" fmla="*/ 48 w 48"/>
                <a:gd name="T15" fmla="*/ 102 h 108"/>
                <a:gd name="T16" fmla="*/ 42 w 48"/>
                <a:gd name="T17" fmla="*/ 108 h 108"/>
                <a:gd name="T18" fmla="*/ 12 w 48"/>
                <a:gd name="T19" fmla="*/ 96 h 108"/>
                <a:gd name="T20" fmla="*/ 36 w 48"/>
                <a:gd name="T21" fmla="*/ 96 h 108"/>
                <a:gd name="T22" fmla="*/ 36 w 48"/>
                <a:gd name="T23" fmla="*/ 12 h 108"/>
                <a:gd name="T24" fmla="*/ 12 w 48"/>
                <a:gd name="T25" fmla="*/ 12 h 108"/>
                <a:gd name="T26" fmla="*/ 12 w 48"/>
                <a:gd name="T27"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08">
                  <a:moveTo>
                    <a:pt x="42" y="108"/>
                  </a:moveTo>
                  <a:cubicBezTo>
                    <a:pt x="6" y="108"/>
                    <a:pt x="6" y="108"/>
                    <a:pt x="6" y="108"/>
                  </a:cubicBezTo>
                  <a:cubicBezTo>
                    <a:pt x="2" y="108"/>
                    <a:pt x="0" y="106"/>
                    <a:pt x="0" y="102"/>
                  </a:cubicBezTo>
                  <a:cubicBezTo>
                    <a:pt x="0" y="6"/>
                    <a:pt x="0" y="6"/>
                    <a:pt x="0" y="6"/>
                  </a:cubicBezTo>
                  <a:cubicBezTo>
                    <a:pt x="0" y="3"/>
                    <a:pt x="2" y="0"/>
                    <a:pt x="6" y="0"/>
                  </a:cubicBezTo>
                  <a:cubicBezTo>
                    <a:pt x="42" y="0"/>
                    <a:pt x="42" y="0"/>
                    <a:pt x="42" y="0"/>
                  </a:cubicBezTo>
                  <a:cubicBezTo>
                    <a:pt x="45" y="0"/>
                    <a:pt x="48" y="3"/>
                    <a:pt x="48" y="6"/>
                  </a:cubicBezTo>
                  <a:cubicBezTo>
                    <a:pt x="48" y="102"/>
                    <a:pt x="48" y="102"/>
                    <a:pt x="48" y="102"/>
                  </a:cubicBezTo>
                  <a:cubicBezTo>
                    <a:pt x="48" y="106"/>
                    <a:pt x="45" y="108"/>
                    <a:pt x="42" y="108"/>
                  </a:cubicBezTo>
                  <a:close/>
                  <a:moveTo>
                    <a:pt x="12" y="96"/>
                  </a:moveTo>
                  <a:cubicBezTo>
                    <a:pt x="36" y="96"/>
                    <a:pt x="36" y="96"/>
                    <a:pt x="36" y="96"/>
                  </a:cubicBezTo>
                  <a:cubicBezTo>
                    <a:pt x="36" y="12"/>
                    <a:pt x="36" y="12"/>
                    <a:pt x="36" y="12"/>
                  </a:cubicBezTo>
                  <a:cubicBezTo>
                    <a:pt x="12" y="12"/>
                    <a:pt x="12" y="12"/>
                    <a:pt x="12" y="12"/>
                  </a:cubicBezTo>
                  <a:lnTo>
                    <a:pt x="12"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1" name="Freeform 65"/>
            <p:cNvSpPr>
              <a:spLocks noEditPoints="1"/>
            </p:cNvSpPr>
            <p:nvPr/>
          </p:nvSpPr>
          <p:spPr bwMode="auto">
            <a:xfrm>
              <a:off x="7063" y="739"/>
              <a:ext cx="71" cy="277"/>
            </a:xfrm>
            <a:custGeom>
              <a:avLst/>
              <a:gdLst>
                <a:gd name="T0" fmla="*/ 42 w 48"/>
                <a:gd name="T1" fmla="*/ 192 h 192"/>
                <a:gd name="T2" fmla="*/ 6 w 48"/>
                <a:gd name="T3" fmla="*/ 192 h 192"/>
                <a:gd name="T4" fmla="*/ 0 w 48"/>
                <a:gd name="T5" fmla="*/ 186 h 192"/>
                <a:gd name="T6" fmla="*/ 0 w 48"/>
                <a:gd name="T7" fmla="*/ 6 h 192"/>
                <a:gd name="T8" fmla="*/ 6 w 48"/>
                <a:gd name="T9" fmla="*/ 0 h 192"/>
                <a:gd name="T10" fmla="*/ 42 w 48"/>
                <a:gd name="T11" fmla="*/ 0 h 192"/>
                <a:gd name="T12" fmla="*/ 48 w 48"/>
                <a:gd name="T13" fmla="*/ 6 h 192"/>
                <a:gd name="T14" fmla="*/ 48 w 48"/>
                <a:gd name="T15" fmla="*/ 186 h 192"/>
                <a:gd name="T16" fmla="*/ 42 w 48"/>
                <a:gd name="T17" fmla="*/ 192 h 192"/>
                <a:gd name="T18" fmla="*/ 12 w 48"/>
                <a:gd name="T19" fmla="*/ 180 h 192"/>
                <a:gd name="T20" fmla="*/ 36 w 48"/>
                <a:gd name="T21" fmla="*/ 180 h 192"/>
                <a:gd name="T22" fmla="*/ 36 w 48"/>
                <a:gd name="T23" fmla="*/ 12 h 192"/>
                <a:gd name="T24" fmla="*/ 12 w 48"/>
                <a:gd name="T25" fmla="*/ 12 h 192"/>
                <a:gd name="T26" fmla="*/ 12 w 48"/>
                <a:gd name="T27" fmla="*/ 18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92">
                  <a:moveTo>
                    <a:pt x="42" y="192"/>
                  </a:moveTo>
                  <a:cubicBezTo>
                    <a:pt x="6" y="192"/>
                    <a:pt x="6" y="192"/>
                    <a:pt x="6" y="192"/>
                  </a:cubicBezTo>
                  <a:cubicBezTo>
                    <a:pt x="2" y="192"/>
                    <a:pt x="0" y="190"/>
                    <a:pt x="0" y="186"/>
                  </a:cubicBezTo>
                  <a:cubicBezTo>
                    <a:pt x="0" y="6"/>
                    <a:pt x="0" y="6"/>
                    <a:pt x="0" y="6"/>
                  </a:cubicBezTo>
                  <a:cubicBezTo>
                    <a:pt x="0" y="3"/>
                    <a:pt x="2" y="0"/>
                    <a:pt x="6" y="0"/>
                  </a:cubicBezTo>
                  <a:cubicBezTo>
                    <a:pt x="42" y="0"/>
                    <a:pt x="42" y="0"/>
                    <a:pt x="42" y="0"/>
                  </a:cubicBezTo>
                  <a:cubicBezTo>
                    <a:pt x="45" y="0"/>
                    <a:pt x="48" y="3"/>
                    <a:pt x="48" y="6"/>
                  </a:cubicBezTo>
                  <a:cubicBezTo>
                    <a:pt x="48" y="186"/>
                    <a:pt x="48" y="186"/>
                    <a:pt x="48" y="186"/>
                  </a:cubicBezTo>
                  <a:cubicBezTo>
                    <a:pt x="48" y="190"/>
                    <a:pt x="45" y="192"/>
                    <a:pt x="42" y="192"/>
                  </a:cubicBezTo>
                  <a:close/>
                  <a:moveTo>
                    <a:pt x="12" y="180"/>
                  </a:moveTo>
                  <a:cubicBezTo>
                    <a:pt x="36" y="180"/>
                    <a:pt x="36" y="180"/>
                    <a:pt x="36" y="180"/>
                  </a:cubicBezTo>
                  <a:cubicBezTo>
                    <a:pt x="36" y="12"/>
                    <a:pt x="36" y="12"/>
                    <a:pt x="36" y="12"/>
                  </a:cubicBezTo>
                  <a:cubicBezTo>
                    <a:pt x="12" y="12"/>
                    <a:pt x="12" y="12"/>
                    <a:pt x="12" y="12"/>
                  </a:cubicBezTo>
                  <a:lnTo>
                    <a:pt x="12"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2" name="Freeform 66"/>
            <p:cNvSpPr>
              <a:spLocks noEditPoints="1"/>
            </p:cNvSpPr>
            <p:nvPr/>
          </p:nvSpPr>
          <p:spPr bwMode="auto">
            <a:xfrm>
              <a:off x="6753" y="774"/>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3" name="Freeform 67"/>
            <p:cNvSpPr>
              <a:spLocks noEditPoints="1"/>
            </p:cNvSpPr>
            <p:nvPr/>
          </p:nvSpPr>
          <p:spPr bwMode="auto">
            <a:xfrm>
              <a:off x="6859" y="687"/>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4" name="Freeform 68"/>
            <p:cNvSpPr>
              <a:spLocks noEditPoints="1"/>
            </p:cNvSpPr>
            <p:nvPr/>
          </p:nvSpPr>
          <p:spPr bwMode="auto">
            <a:xfrm>
              <a:off x="6966" y="722"/>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5" name="Freeform 69"/>
            <p:cNvSpPr>
              <a:spLocks noEditPoints="1"/>
            </p:cNvSpPr>
            <p:nvPr/>
          </p:nvSpPr>
          <p:spPr bwMode="auto">
            <a:xfrm>
              <a:off x="7072" y="600"/>
              <a:ext cx="54"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6" name="Freeform 70"/>
            <p:cNvSpPr>
              <a:spLocks/>
            </p:cNvSpPr>
            <p:nvPr/>
          </p:nvSpPr>
          <p:spPr bwMode="auto">
            <a:xfrm>
              <a:off x="6782" y="714"/>
              <a:ext cx="99" cy="84"/>
            </a:xfrm>
            <a:custGeom>
              <a:avLst/>
              <a:gdLst>
                <a:gd name="T0" fmla="*/ 7 w 67"/>
                <a:gd name="T1" fmla="*/ 58 h 58"/>
                <a:gd name="T2" fmla="*/ 2 w 67"/>
                <a:gd name="T3" fmla="*/ 56 h 58"/>
                <a:gd name="T4" fmla="*/ 3 w 67"/>
                <a:gd name="T5" fmla="*/ 47 h 58"/>
                <a:gd name="T6" fmla="*/ 57 w 67"/>
                <a:gd name="T7" fmla="*/ 3 h 58"/>
                <a:gd name="T8" fmla="*/ 65 w 67"/>
                <a:gd name="T9" fmla="*/ 3 h 58"/>
                <a:gd name="T10" fmla="*/ 64 w 67"/>
                <a:gd name="T11" fmla="*/ 12 h 58"/>
                <a:gd name="T12" fmla="*/ 11 w 67"/>
                <a:gd name="T13" fmla="*/ 56 h 58"/>
                <a:gd name="T14" fmla="*/ 7 w 67"/>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58">
                  <a:moveTo>
                    <a:pt x="7" y="58"/>
                  </a:moveTo>
                  <a:cubicBezTo>
                    <a:pt x="5" y="58"/>
                    <a:pt x="3" y="57"/>
                    <a:pt x="2" y="56"/>
                  </a:cubicBezTo>
                  <a:cubicBezTo>
                    <a:pt x="0" y="53"/>
                    <a:pt x="0" y="49"/>
                    <a:pt x="3" y="47"/>
                  </a:cubicBezTo>
                  <a:cubicBezTo>
                    <a:pt x="57" y="3"/>
                    <a:pt x="57" y="3"/>
                    <a:pt x="57" y="3"/>
                  </a:cubicBezTo>
                  <a:cubicBezTo>
                    <a:pt x="59" y="0"/>
                    <a:pt x="63" y="1"/>
                    <a:pt x="65" y="3"/>
                  </a:cubicBezTo>
                  <a:cubicBezTo>
                    <a:pt x="67" y="6"/>
                    <a:pt x="67" y="10"/>
                    <a:pt x="64" y="12"/>
                  </a:cubicBezTo>
                  <a:cubicBezTo>
                    <a:pt x="11" y="56"/>
                    <a:pt x="11" y="56"/>
                    <a:pt x="11" y="56"/>
                  </a:cubicBezTo>
                  <a:cubicBezTo>
                    <a:pt x="10" y="57"/>
                    <a:pt x="8" y="58"/>
                    <a:pt x="7"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7" name="Freeform 71"/>
            <p:cNvSpPr>
              <a:spLocks/>
            </p:cNvSpPr>
            <p:nvPr/>
          </p:nvSpPr>
          <p:spPr bwMode="auto">
            <a:xfrm>
              <a:off x="6892" y="708"/>
              <a:ext cx="93" cy="44"/>
            </a:xfrm>
            <a:custGeom>
              <a:avLst/>
              <a:gdLst>
                <a:gd name="T0" fmla="*/ 57 w 63"/>
                <a:gd name="T1" fmla="*/ 30 h 30"/>
                <a:gd name="T2" fmla="*/ 55 w 63"/>
                <a:gd name="T3" fmla="*/ 29 h 30"/>
                <a:gd name="T4" fmla="*/ 5 w 63"/>
                <a:gd name="T5" fmla="*/ 13 h 30"/>
                <a:gd name="T6" fmla="*/ 1 w 63"/>
                <a:gd name="T7" fmla="*/ 5 h 30"/>
                <a:gd name="T8" fmla="*/ 9 w 63"/>
                <a:gd name="T9" fmla="*/ 2 h 30"/>
                <a:gd name="T10" fmla="*/ 58 w 63"/>
                <a:gd name="T11" fmla="*/ 18 h 30"/>
                <a:gd name="T12" fmla="*/ 62 w 63"/>
                <a:gd name="T13" fmla="*/ 26 h 30"/>
                <a:gd name="T14" fmla="*/ 57 w 63"/>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30">
                  <a:moveTo>
                    <a:pt x="57" y="30"/>
                  </a:moveTo>
                  <a:cubicBezTo>
                    <a:pt x="56" y="30"/>
                    <a:pt x="55" y="30"/>
                    <a:pt x="55" y="29"/>
                  </a:cubicBezTo>
                  <a:cubicBezTo>
                    <a:pt x="5" y="13"/>
                    <a:pt x="5" y="13"/>
                    <a:pt x="5" y="13"/>
                  </a:cubicBezTo>
                  <a:cubicBezTo>
                    <a:pt x="2" y="12"/>
                    <a:pt x="0" y="8"/>
                    <a:pt x="1" y="5"/>
                  </a:cubicBezTo>
                  <a:cubicBezTo>
                    <a:pt x="2" y="2"/>
                    <a:pt x="6" y="0"/>
                    <a:pt x="9" y="2"/>
                  </a:cubicBezTo>
                  <a:cubicBezTo>
                    <a:pt x="58" y="18"/>
                    <a:pt x="58" y="18"/>
                    <a:pt x="58" y="18"/>
                  </a:cubicBezTo>
                  <a:cubicBezTo>
                    <a:pt x="62" y="19"/>
                    <a:pt x="63" y="23"/>
                    <a:pt x="62" y="26"/>
                  </a:cubicBezTo>
                  <a:cubicBezTo>
                    <a:pt x="61" y="28"/>
                    <a:pt x="59" y="30"/>
                    <a:pt x="5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8" name="Freeform 72"/>
            <p:cNvSpPr>
              <a:spLocks/>
            </p:cNvSpPr>
            <p:nvPr/>
          </p:nvSpPr>
          <p:spPr bwMode="auto">
            <a:xfrm>
              <a:off x="6994" y="630"/>
              <a:ext cx="103" cy="113"/>
            </a:xfrm>
            <a:custGeom>
              <a:avLst/>
              <a:gdLst>
                <a:gd name="T0" fmla="*/ 6 w 70"/>
                <a:gd name="T1" fmla="*/ 78 h 78"/>
                <a:gd name="T2" fmla="*/ 3 w 70"/>
                <a:gd name="T3" fmla="*/ 77 h 78"/>
                <a:gd name="T4" fmla="*/ 2 w 70"/>
                <a:gd name="T5" fmla="*/ 68 h 78"/>
                <a:gd name="T6" fmla="*/ 58 w 70"/>
                <a:gd name="T7" fmla="*/ 3 h 78"/>
                <a:gd name="T8" fmla="*/ 67 w 70"/>
                <a:gd name="T9" fmla="*/ 2 h 78"/>
                <a:gd name="T10" fmla="*/ 67 w 70"/>
                <a:gd name="T11" fmla="*/ 10 h 78"/>
                <a:gd name="T12" fmla="*/ 11 w 70"/>
                <a:gd name="T13" fmla="*/ 76 h 78"/>
                <a:gd name="T14" fmla="*/ 6 w 70"/>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78">
                  <a:moveTo>
                    <a:pt x="6" y="78"/>
                  </a:moveTo>
                  <a:cubicBezTo>
                    <a:pt x="5" y="78"/>
                    <a:pt x="4" y="78"/>
                    <a:pt x="3" y="77"/>
                  </a:cubicBezTo>
                  <a:cubicBezTo>
                    <a:pt x="0" y="75"/>
                    <a:pt x="0" y="71"/>
                    <a:pt x="2" y="68"/>
                  </a:cubicBezTo>
                  <a:cubicBezTo>
                    <a:pt x="58" y="3"/>
                    <a:pt x="58" y="3"/>
                    <a:pt x="58" y="3"/>
                  </a:cubicBezTo>
                  <a:cubicBezTo>
                    <a:pt x="60" y="0"/>
                    <a:pt x="64" y="0"/>
                    <a:pt x="67" y="2"/>
                  </a:cubicBezTo>
                  <a:cubicBezTo>
                    <a:pt x="69" y="4"/>
                    <a:pt x="70" y="8"/>
                    <a:pt x="67" y="10"/>
                  </a:cubicBezTo>
                  <a:cubicBezTo>
                    <a:pt x="11" y="76"/>
                    <a:pt x="11" y="76"/>
                    <a:pt x="11" y="76"/>
                  </a:cubicBezTo>
                  <a:cubicBezTo>
                    <a:pt x="10" y="78"/>
                    <a:pt x="8" y="78"/>
                    <a:pt x="6"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grpSp>
        <p:nvGrpSpPr>
          <p:cNvPr id="20" name="Group 60" descr="up trending graph icon"/>
          <p:cNvGrpSpPr>
            <a:grpSpLocks noChangeAspect="1"/>
          </p:cNvGrpSpPr>
          <p:nvPr/>
        </p:nvGrpSpPr>
        <p:grpSpPr bwMode="auto">
          <a:xfrm>
            <a:off x="8737775" y="3443111"/>
            <a:ext cx="3213563" cy="3138136"/>
            <a:chOff x="6726" y="600"/>
            <a:chExt cx="426" cy="416"/>
          </a:xfrm>
          <a:solidFill>
            <a:schemeClr val="bg1">
              <a:alpha val="50000"/>
            </a:schemeClr>
          </a:solidFill>
        </p:grpSpPr>
        <p:sp>
          <p:nvSpPr>
            <p:cNvPr id="21" name="Freeform 61"/>
            <p:cNvSpPr>
              <a:spLocks/>
            </p:cNvSpPr>
            <p:nvPr/>
          </p:nvSpPr>
          <p:spPr bwMode="auto">
            <a:xfrm>
              <a:off x="6726" y="999"/>
              <a:ext cx="426" cy="17"/>
            </a:xfrm>
            <a:custGeom>
              <a:avLst/>
              <a:gdLst>
                <a:gd name="T0" fmla="*/ 282 w 288"/>
                <a:gd name="T1" fmla="*/ 12 h 12"/>
                <a:gd name="T2" fmla="*/ 6 w 288"/>
                <a:gd name="T3" fmla="*/ 12 h 12"/>
                <a:gd name="T4" fmla="*/ 0 w 288"/>
                <a:gd name="T5" fmla="*/ 6 h 12"/>
                <a:gd name="T6" fmla="*/ 6 w 288"/>
                <a:gd name="T7" fmla="*/ 0 h 12"/>
                <a:gd name="T8" fmla="*/ 282 w 288"/>
                <a:gd name="T9" fmla="*/ 0 h 12"/>
                <a:gd name="T10" fmla="*/ 288 w 288"/>
                <a:gd name="T11" fmla="*/ 6 h 12"/>
                <a:gd name="T12" fmla="*/ 282 w 288"/>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88" h="12">
                  <a:moveTo>
                    <a:pt x="282" y="12"/>
                  </a:moveTo>
                  <a:cubicBezTo>
                    <a:pt x="6" y="12"/>
                    <a:pt x="6" y="12"/>
                    <a:pt x="6" y="12"/>
                  </a:cubicBezTo>
                  <a:cubicBezTo>
                    <a:pt x="2" y="12"/>
                    <a:pt x="0" y="10"/>
                    <a:pt x="0" y="6"/>
                  </a:cubicBezTo>
                  <a:cubicBezTo>
                    <a:pt x="0" y="3"/>
                    <a:pt x="2" y="0"/>
                    <a:pt x="6" y="0"/>
                  </a:cubicBezTo>
                  <a:cubicBezTo>
                    <a:pt x="282" y="0"/>
                    <a:pt x="282" y="0"/>
                    <a:pt x="282" y="0"/>
                  </a:cubicBezTo>
                  <a:cubicBezTo>
                    <a:pt x="285" y="0"/>
                    <a:pt x="288" y="3"/>
                    <a:pt x="288" y="6"/>
                  </a:cubicBezTo>
                  <a:cubicBezTo>
                    <a:pt x="288" y="10"/>
                    <a:pt x="285" y="12"/>
                    <a:pt x="28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62"/>
            <p:cNvSpPr>
              <a:spLocks noEditPoints="1"/>
            </p:cNvSpPr>
            <p:nvPr/>
          </p:nvSpPr>
          <p:spPr bwMode="auto">
            <a:xfrm>
              <a:off x="6744" y="912"/>
              <a:ext cx="71" cy="104"/>
            </a:xfrm>
            <a:custGeom>
              <a:avLst/>
              <a:gdLst>
                <a:gd name="T0" fmla="*/ 42 w 48"/>
                <a:gd name="T1" fmla="*/ 72 h 72"/>
                <a:gd name="T2" fmla="*/ 6 w 48"/>
                <a:gd name="T3" fmla="*/ 72 h 72"/>
                <a:gd name="T4" fmla="*/ 0 w 48"/>
                <a:gd name="T5" fmla="*/ 66 h 72"/>
                <a:gd name="T6" fmla="*/ 0 w 48"/>
                <a:gd name="T7" fmla="*/ 6 h 72"/>
                <a:gd name="T8" fmla="*/ 6 w 48"/>
                <a:gd name="T9" fmla="*/ 0 h 72"/>
                <a:gd name="T10" fmla="*/ 42 w 48"/>
                <a:gd name="T11" fmla="*/ 0 h 72"/>
                <a:gd name="T12" fmla="*/ 48 w 48"/>
                <a:gd name="T13" fmla="*/ 6 h 72"/>
                <a:gd name="T14" fmla="*/ 48 w 48"/>
                <a:gd name="T15" fmla="*/ 66 h 72"/>
                <a:gd name="T16" fmla="*/ 42 w 48"/>
                <a:gd name="T17" fmla="*/ 72 h 72"/>
                <a:gd name="T18" fmla="*/ 12 w 48"/>
                <a:gd name="T19" fmla="*/ 60 h 72"/>
                <a:gd name="T20" fmla="*/ 36 w 48"/>
                <a:gd name="T21" fmla="*/ 60 h 72"/>
                <a:gd name="T22" fmla="*/ 36 w 48"/>
                <a:gd name="T23" fmla="*/ 12 h 72"/>
                <a:gd name="T24" fmla="*/ 12 w 48"/>
                <a:gd name="T25" fmla="*/ 12 h 72"/>
                <a:gd name="T26" fmla="*/ 12 w 48"/>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72">
                  <a:moveTo>
                    <a:pt x="42" y="72"/>
                  </a:moveTo>
                  <a:cubicBezTo>
                    <a:pt x="6" y="72"/>
                    <a:pt x="6" y="72"/>
                    <a:pt x="6" y="72"/>
                  </a:cubicBezTo>
                  <a:cubicBezTo>
                    <a:pt x="2" y="72"/>
                    <a:pt x="0" y="70"/>
                    <a:pt x="0" y="66"/>
                  </a:cubicBezTo>
                  <a:cubicBezTo>
                    <a:pt x="0" y="6"/>
                    <a:pt x="0" y="6"/>
                    <a:pt x="0" y="6"/>
                  </a:cubicBezTo>
                  <a:cubicBezTo>
                    <a:pt x="0" y="3"/>
                    <a:pt x="2" y="0"/>
                    <a:pt x="6" y="0"/>
                  </a:cubicBezTo>
                  <a:cubicBezTo>
                    <a:pt x="42" y="0"/>
                    <a:pt x="42" y="0"/>
                    <a:pt x="42" y="0"/>
                  </a:cubicBezTo>
                  <a:cubicBezTo>
                    <a:pt x="45" y="0"/>
                    <a:pt x="48" y="3"/>
                    <a:pt x="48" y="6"/>
                  </a:cubicBezTo>
                  <a:cubicBezTo>
                    <a:pt x="48" y="66"/>
                    <a:pt x="48" y="66"/>
                    <a:pt x="48" y="66"/>
                  </a:cubicBezTo>
                  <a:cubicBezTo>
                    <a:pt x="48" y="70"/>
                    <a:pt x="45" y="72"/>
                    <a:pt x="42" y="72"/>
                  </a:cubicBezTo>
                  <a:close/>
                  <a:moveTo>
                    <a:pt x="12" y="60"/>
                  </a:moveTo>
                  <a:cubicBezTo>
                    <a:pt x="36" y="60"/>
                    <a:pt x="36" y="60"/>
                    <a:pt x="36" y="60"/>
                  </a:cubicBezTo>
                  <a:cubicBezTo>
                    <a:pt x="36" y="12"/>
                    <a:pt x="36" y="12"/>
                    <a:pt x="36"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63"/>
            <p:cNvSpPr>
              <a:spLocks noEditPoints="1"/>
            </p:cNvSpPr>
            <p:nvPr/>
          </p:nvSpPr>
          <p:spPr bwMode="auto">
            <a:xfrm>
              <a:off x="6850" y="826"/>
              <a:ext cx="71" cy="190"/>
            </a:xfrm>
            <a:custGeom>
              <a:avLst/>
              <a:gdLst>
                <a:gd name="T0" fmla="*/ 42 w 48"/>
                <a:gd name="T1" fmla="*/ 132 h 132"/>
                <a:gd name="T2" fmla="*/ 6 w 48"/>
                <a:gd name="T3" fmla="*/ 132 h 132"/>
                <a:gd name="T4" fmla="*/ 0 w 48"/>
                <a:gd name="T5" fmla="*/ 126 h 132"/>
                <a:gd name="T6" fmla="*/ 0 w 48"/>
                <a:gd name="T7" fmla="*/ 6 h 132"/>
                <a:gd name="T8" fmla="*/ 6 w 48"/>
                <a:gd name="T9" fmla="*/ 0 h 132"/>
                <a:gd name="T10" fmla="*/ 42 w 48"/>
                <a:gd name="T11" fmla="*/ 0 h 132"/>
                <a:gd name="T12" fmla="*/ 48 w 48"/>
                <a:gd name="T13" fmla="*/ 6 h 132"/>
                <a:gd name="T14" fmla="*/ 48 w 48"/>
                <a:gd name="T15" fmla="*/ 126 h 132"/>
                <a:gd name="T16" fmla="*/ 42 w 48"/>
                <a:gd name="T17" fmla="*/ 132 h 132"/>
                <a:gd name="T18" fmla="*/ 12 w 48"/>
                <a:gd name="T19" fmla="*/ 120 h 132"/>
                <a:gd name="T20" fmla="*/ 36 w 48"/>
                <a:gd name="T21" fmla="*/ 120 h 132"/>
                <a:gd name="T22" fmla="*/ 36 w 48"/>
                <a:gd name="T23" fmla="*/ 12 h 132"/>
                <a:gd name="T24" fmla="*/ 12 w 48"/>
                <a:gd name="T25" fmla="*/ 12 h 132"/>
                <a:gd name="T26" fmla="*/ 12 w 48"/>
                <a:gd name="T27" fmla="*/ 1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32">
                  <a:moveTo>
                    <a:pt x="42" y="132"/>
                  </a:moveTo>
                  <a:cubicBezTo>
                    <a:pt x="6" y="132"/>
                    <a:pt x="6" y="132"/>
                    <a:pt x="6" y="132"/>
                  </a:cubicBezTo>
                  <a:cubicBezTo>
                    <a:pt x="2" y="132"/>
                    <a:pt x="0" y="130"/>
                    <a:pt x="0" y="126"/>
                  </a:cubicBezTo>
                  <a:cubicBezTo>
                    <a:pt x="0" y="6"/>
                    <a:pt x="0" y="6"/>
                    <a:pt x="0" y="6"/>
                  </a:cubicBezTo>
                  <a:cubicBezTo>
                    <a:pt x="0" y="3"/>
                    <a:pt x="2" y="0"/>
                    <a:pt x="6" y="0"/>
                  </a:cubicBezTo>
                  <a:cubicBezTo>
                    <a:pt x="42" y="0"/>
                    <a:pt x="42" y="0"/>
                    <a:pt x="42" y="0"/>
                  </a:cubicBezTo>
                  <a:cubicBezTo>
                    <a:pt x="45" y="0"/>
                    <a:pt x="48" y="3"/>
                    <a:pt x="48" y="6"/>
                  </a:cubicBezTo>
                  <a:cubicBezTo>
                    <a:pt x="48" y="126"/>
                    <a:pt x="48" y="126"/>
                    <a:pt x="48" y="126"/>
                  </a:cubicBezTo>
                  <a:cubicBezTo>
                    <a:pt x="48" y="130"/>
                    <a:pt x="45" y="132"/>
                    <a:pt x="42" y="132"/>
                  </a:cubicBezTo>
                  <a:close/>
                  <a:moveTo>
                    <a:pt x="12" y="120"/>
                  </a:moveTo>
                  <a:cubicBezTo>
                    <a:pt x="36" y="120"/>
                    <a:pt x="36" y="120"/>
                    <a:pt x="36" y="120"/>
                  </a:cubicBezTo>
                  <a:cubicBezTo>
                    <a:pt x="36" y="12"/>
                    <a:pt x="36" y="12"/>
                    <a:pt x="36" y="12"/>
                  </a:cubicBezTo>
                  <a:cubicBezTo>
                    <a:pt x="12" y="12"/>
                    <a:pt x="12" y="12"/>
                    <a:pt x="12" y="12"/>
                  </a:cubicBezTo>
                  <a:lnTo>
                    <a:pt x="1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64"/>
            <p:cNvSpPr>
              <a:spLocks noEditPoints="1"/>
            </p:cNvSpPr>
            <p:nvPr/>
          </p:nvSpPr>
          <p:spPr bwMode="auto">
            <a:xfrm>
              <a:off x="6957" y="860"/>
              <a:ext cx="71" cy="156"/>
            </a:xfrm>
            <a:custGeom>
              <a:avLst/>
              <a:gdLst>
                <a:gd name="T0" fmla="*/ 42 w 48"/>
                <a:gd name="T1" fmla="*/ 108 h 108"/>
                <a:gd name="T2" fmla="*/ 6 w 48"/>
                <a:gd name="T3" fmla="*/ 108 h 108"/>
                <a:gd name="T4" fmla="*/ 0 w 48"/>
                <a:gd name="T5" fmla="*/ 102 h 108"/>
                <a:gd name="T6" fmla="*/ 0 w 48"/>
                <a:gd name="T7" fmla="*/ 6 h 108"/>
                <a:gd name="T8" fmla="*/ 6 w 48"/>
                <a:gd name="T9" fmla="*/ 0 h 108"/>
                <a:gd name="T10" fmla="*/ 42 w 48"/>
                <a:gd name="T11" fmla="*/ 0 h 108"/>
                <a:gd name="T12" fmla="*/ 48 w 48"/>
                <a:gd name="T13" fmla="*/ 6 h 108"/>
                <a:gd name="T14" fmla="*/ 48 w 48"/>
                <a:gd name="T15" fmla="*/ 102 h 108"/>
                <a:gd name="T16" fmla="*/ 42 w 48"/>
                <a:gd name="T17" fmla="*/ 108 h 108"/>
                <a:gd name="T18" fmla="*/ 12 w 48"/>
                <a:gd name="T19" fmla="*/ 96 h 108"/>
                <a:gd name="T20" fmla="*/ 36 w 48"/>
                <a:gd name="T21" fmla="*/ 96 h 108"/>
                <a:gd name="T22" fmla="*/ 36 w 48"/>
                <a:gd name="T23" fmla="*/ 12 h 108"/>
                <a:gd name="T24" fmla="*/ 12 w 48"/>
                <a:gd name="T25" fmla="*/ 12 h 108"/>
                <a:gd name="T26" fmla="*/ 12 w 48"/>
                <a:gd name="T27"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08">
                  <a:moveTo>
                    <a:pt x="42" y="108"/>
                  </a:moveTo>
                  <a:cubicBezTo>
                    <a:pt x="6" y="108"/>
                    <a:pt x="6" y="108"/>
                    <a:pt x="6" y="108"/>
                  </a:cubicBezTo>
                  <a:cubicBezTo>
                    <a:pt x="2" y="108"/>
                    <a:pt x="0" y="106"/>
                    <a:pt x="0" y="102"/>
                  </a:cubicBezTo>
                  <a:cubicBezTo>
                    <a:pt x="0" y="6"/>
                    <a:pt x="0" y="6"/>
                    <a:pt x="0" y="6"/>
                  </a:cubicBezTo>
                  <a:cubicBezTo>
                    <a:pt x="0" y="3"/>
                    <a:pt x="2" y="0"/>
                    <a:pt x="6" y="0"/>
                  </a:cubicBezTo>
                  <a:cubicBezTo>
                    <a:pt x="42" y="0"/>
                    <a:pt x="42" y="0"/>
                    <a:pt x="42" y="0"/>
                  </a:cubicBezTo>
                  <a:cubicBezTo>
                    <a:pt x="45" y="0"/>
                    <a:pt x="48" y="3"/>
                    <a:pt x="48" y="6"/>
                  </a:cubicBezTo>
                  <a:cubicBezTo>
                    <a:pt x="48" y="102"/>
                    <a:pt x="48" y="102"/>
                    <a:pt x="48" y="102"/>
                  </a:cubicBezTo>
                  <a:cubicBezTo>
                    <a:pt x="48" y="106"/>
                    <a:pt x="45" y="108"/>
                    <a:pt x="42" y="108"/>
                  </a:cubicBezTo>
                  <a:close/>
                  <a:moveTo>
                    <a:pt x="12" y="96"/>
                  </a:moveTo>
                  <a:cubicBezTo>
                    <a:pt x="36" y="96"/>
                    <a:pt x="36" y="96"/>
                    <a:pt x="36" y="96"/>
                  </a:cubicBezTo>
                  <a:cubicBezTo>
                    <a:pt x="36" y="12"/>
                    <a:pt x="36" y="12"/>
                    <a:pt x="36" y="12"/>
                  </a:cubicBezTo>
                  <a:cubicBezTo>
                    <a:pt x="12" y="12"/>
                    <a:pt x="12" y="12"/>
                    <a:pt x="12" y="12"/>
                  </a:cubicBezTo>
                  <a:lnTo>
                    <a:pt x="12"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65"/>
            <p:cNvSpPr>
              <a:spLocks noEditPoints="1"/>
            </p:cNvSpPr>
            <p:nvPr/>
          </p:nvSpPr>
          <p:spPr bwMode="auto">
            <a:xfrm>
              <a:off x="7063" y="739"/>
              <a:ext cx="71" cy="277"/>
            </a:xfrm>
            <a:custGeom>
              <a:avLst/>
              <a:gdLst>
                <a:gd name="T0" fmla="*/ 42 w 48"/>
                <a:gd name="T1" fmla="*/ 192 h 192"/>
                <a:gd name="T2" fmla="*/ 6 w 48"/>
                <a:gd name="T3" fmla="*/ 192 h 192"/>
                <a:gd name="T4" fmla="*/ 0 w 48"/>
                <a:gd name="T5" fmla="*/ 186 h 192"/>
                <a:gd name="T6" fmla="*/ 0 w 48"/>
                <a:gd name="T7" fmla="*/ 6 h 192"/>
                <a:gd name="T8" fmla="*/ 6 w 48"/>
                <a:gd name="T9" fmla="*/ 0 h 192"/>
                <a:gd name="T10" fmla="*/ 42 w 48"/>
                <a:gd name="T11" fmla="*/ 0 h 192"/>
                <a:gd name="T12" fmla="*/ 48 w 48"/>
                <a:gd name="T13" fmla="*/ 6 h 192"/>
                <a:gd name="T14" fmla="*/ 48 w 48"/>
                <a:gd name="T15" fmla="*/ 186 h 192"/>
                <a:gd name="T16" fmla="*/ 42 w 48"/>
                <a:gd name="T17" fmla="*/ 192 h 192"/>
                <a:gd name="T18" fmla="*/ 12 w 48"/>
                <a:gd name="T19" fmla="*/ 180 h 192"/>
                <a:gd name="T20" fmla="*/ 36 w 48"/>
                <a:gd name="T21" fmla="*/ 180 h 192"/>
                <a:gd name="T22" fmla="*/ 36 w 48"/>
                <a:gd name="T23" fmla="*/ 12 h 192"/>
                <a:gd name="T24" fmla="*/ 12 w 48"/>
                <a:gd name="T25" fmla="*/ 12 h 192"/>
                <a:gd name="T26" fmla="*/ 12 w 48"/>
                <a:gd name="T27" fmla="*/ 18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92">
                  <a:moveTo>
                    <a:pt x="42" y="192"/>
                  </a:moveTo>
                  <a:cubicBezTo>
                    <a:pt x="6" y="192"/>
                    <a:pt x="6" y="192"/>
                    <a:pt x="6" y="192"/>
                  </a:cubicBezTo>
                  <a:cubicBezTo>
                    <a:pt x="2" y="192"/>
                    <a:pt x="0" y="190"/>
                    <a:pt x="0" y="186"/>
                  </a:cubicBezTo>
                  <a:cubicBezTo>
                    <a:pt x="0" y="6"/>
                    <a:pt x="0" y="6"/>
                    <a:pt x="0" y="6"/>
                  </a:cubicBezTo>
                  <a:cubicBezTo>
                    <a:pt x="0" y="3"/>
                    <a:pt x="2" y="0"/>
                    <a:pt x="6" y="0"/>
                  </a:cubicBezTo>
                  <a:cubicBezTo>
                    <a:pt x="42" y="0"/>
                    <a:pt x="42" y="0"/>
                    <a:pt x="42" y="0"/>
                  </a:cubicBezTo>
                  <a:cubicBezTo>
                    <a:pt x="45" y="0"/>
                    <a:pt x="48" y="3"/>
                    <a:pt x="48" y="6"/>
                  </a:cubicBezTo>
                  <a:cubicBezTo>
                    <a:pt x="48" y="186"/>
                    <a:pt x="48" y="186"/>
                    <a:pt x="48" y="186"/>
                  </a:cubicBezTo>
                  <a:cubicBezTo>
                    <a:pt x="48" y="190"/>
                    <a:pt x="45" y="192"/>
                    <a:pt x="42" y="192"/>
                  </a:cubicBezTo>
                  <a:close/>
                  <a:moveTo>
                    <a:pt x="12" y="180"/>
                  </a:moveTo>
                  <a:cubicBezTo>
                    <a:pt x="36" y="180"/>
                    <a:pt x="36" y="180"/>
                    <a:pt x="36" y="180"/>
                  </a:cubicBezTo>
                  <a:cubicBezTo>
                    <a:pt x="36" y="12"/>
                    <a:pt x="36" y="12"/>
                    <a:pt x="36" y="12"/>
                  </a:cubicBezTo>
                  <a:cubicBezTo>
                    <a:pt x="12" y="12"/>
                    <a:pt x="12" y="12"/>
                    <a:pt x="12" y="12"/>
                  </a:cubicBezTo>
                  <a:lnTo>
                    <a:pt x="12"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6" name="Freeform 66"/>
            <p:cNvSpPr>
              <a:spLocks noEditPoints="1"/>
            </p:cNvSpPr>
            <p:nvPr/>
          </p:nvSpPr>
          <p:spPr bwMode="auto">
            <a:xfrm>
              <a:off x="6753" y="774"/>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7" name="Freeform 67"/>
            <p:cNvSpPr>
              <a:spLocks noEditPoints="1"/>
            </p:cNvSpPr>
            <p:nvPr/>
          </p:nvSpPr>
          <p:spPr bwMode="auto">
            <a:xfrm>
              <a:off x="6859" y="687"/>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8" name="Freeform 68"/>
            <p:cNvSpPr>
              <a:spLocks noEditPoints="1"/>
            </p:cNvSpPr>
            <p:nvPr/>
          </p:nvSpPr>
          <p:spPr bwMode="auto">
            <a:xfrm>
              <a:off x="6966" y="722"/>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9" name="Freeform 69"/>
            <p:cNvSpPr>
              <a:spLocks noEditPoints="1"/>
            </p:cNvSpPr>
            <p:nvPr/>
          </p:nvSpPr>
          <p:spPr bwMode="auto">
            <a:xfrm>
              <a:off x="7072" y="600"/>
              <a:ext cx="54"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70"/>
            <p:cNvSpPr>
              <a:spLocks/>
            </p:cNvSpPr>
            <p:nvPr/>
          </p:nvSpPr>
          <p:spPr bwMode="auto">
            <a:xfrm>
              <a:off x="6782" y="714"/>
              <a:ext cx="99" cy="84"/>
            </a:xfrm>
            <a:custGeom>
              <a:avLst/>
              <a:gdLst>
                <a:gd name="T0" fmla="*/ 7 w 67"/>
                <a:gd name="T1" fmla="*/ 58 h 58"/>
                <a:gd name="T2" fmla="*/ 2 w 67"/>
                <a:gd name="T3" fmla="*/ 56 h 58"/>
                <a:gd name="T4" fmla="*/ 3 w 67"/>
                <a:gd name="T5" fmla="*/ 47 h 58"/>
                <a:gd name="T6" fmla="*/ 57 w 67"/>
                <a:gd name="T7" fmla="*/ 3 h 58"/>
                <a:gd name="T8" fmla="*/ 65 w 67"/>
                <a:gd name="T9" fmla="*/ 3 h 58"/>
                <a:gd name="T10" fmla="*/ 64 w 67"/>
                <a:gd name="T11" fmla="*/ 12 h 58"/>
                <a:gd name="T12" fmla="*/ 11 w 67"/>
                <a:gd name="T13" fmla="*/ 56 h 58"/>
                <a:gd name="T14" fmla="*/ 7 w 67"/>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58">
                  <a:moveTo>
                    <a:pt x="7" y="58"/>
                  </a:moveTo>
                  <a:cubicBezTo>
                    <a:pt x="5" y="58"/>
                    <a:pt x="3" y="57"/>
                    <a:pt x="2" y="56"/>
                  </a:cubicBezTo>
                  <a:cubicBezTo>
                    <a:pt x="0" y="53"/>
                    <a:pt x="0" y="49"/>
                    <a:pt x="3" y="47"/>
                  </a:cubicBezTo>
                  <a:cubicBezTo>
                    <a:pt x="57" y="3"/>
                    <a:pt x="57" y="3"/>
                    <a:pt x="57" y="3"/>
                  </a:cubicBezTo>
                  <a:cubicBezTo>
                    <a:pt x="59" y="0"/>
                    <a:pt x="63" y="1"/>
                    <a:pt x="65" y="3"/>
                  </a:cubicBezTo>
                  <a:cubicBezTo>
                    <a:pt x="67" y="6"/>
                    <a:pt x="67" y="10"/>
                    <a:pt x="64" y="12"/>
                  </a:cubicBezTo>
                  <a:cubicBezTo>
                    <a:pt x="11" y="56"/>
                    <a:pt x="11" y="56"/>
                    <a:pt x="11" y="56"/>
                  </a:cubicBezTo>
                  <a:cubicBezTo>
                    <a:pt x="10" y="57"/>
                    <a:pt x="8" y="58"/>
                    <a:pt x="7"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71"/>
            <p:cNvSpPr>
              <a:spLocks/>
            </p:cNvSpPr>
            <p:nvPr/>
          </p:nvSpPr>
          <p:spPr bwMode="auto">
            <a:xfrm>
              <a:off x="6892" y="708"/>
              <a:ext cx="93" cy="44"/>
            </a:xfrm>
            <a:custGeom>
              <a:avLst/>
              <a:gdLst>
                <a:gd name="T0" fmla="*/ 57 w 63"/>
                <a:gd name="T1" fmla="*/ 30 h 30"/>
                <a:gd name="T2" fmla="*/ 55 w 63"/>
                <a:gd name="T3" fmla="*/ 29 h 30"/>
                <a:gd name="T4" fmla="*/ 5 w 63"/>
                <a:gd name="T5" fmla="*/ 13 h 30"/>
                <a:gd name="T6" fmla="*/ 1 w 63"/>
                <a:gd name="T7" fmla="*/ 5 h 30"/>
                <a:gd name="T8" fmla="*/ 9 w 63"/>
                <a:gd name="T9" fmla="*/ 2 h 30"/>
                <a:gd name="T10" fmla="*/ 58 w 63"/>
                <a:gd name="T11" fmla="*/ 18 h 30"/>
                <a:gd name="T12" fmla="*/ 62 w 63"/>
                <a:gd name="T13" fmla="*/ 26 h 30"/>
                <a:gd name="T14" fmla="*/ 57 w 63"/>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30">
                  <a:moveTo>
                    <a:pt x="57" y="30"/>
                  </a:moveTo>
                  <a:cubicBezTo>
                    <a:pt x="56" y="30"/>
                    <a:pt x="55" y="30"/>
                    <a:pt x="55" y="29"/>
                  </a:cubicBezTo>
                  <a:cubicBezTo>
                    <a:pt x="5" y="13"/>
                    <a:pt x="5" y="13"/>
                    <a:pt x="5" y="13"/>
                  </a:cubicBezTo>
                  <a:cubicBezTo>
                    <a:pt x="2" y="12"/>
                    <a:pt x="0" y="8"/>
                    <a:pt x="1" y="5"/>
                  </a:cubicBezTo>
                  <a:cubicBezTo>
                    <a:pt x="2" y="2"/>
                    <a:pt x="6" y="0"/>
                    <a:pt x="9" y="2"/>
                  </a:cubicBezTo>
                  <a:cubicBezTo>
                    <a:pt x="58" y="18"/>
                    <a:pt x="58" y="18"/>
                    <a:pt x="58" y="18"/>
                  </a:cubicBezTo>
                  <a:cubicBezTo>
                    <a:pt x="62" y="19"/>
                    <a:pt x="63" y="23"/>
                    <a:pt x="62" y="26"/>
                  </a:cubicBezTo>
                  <a:cubicBezTo>
                    <a:pt x="61" y="28"/>
                    <a:pt x="59" y="30"/>
                    <a:pt x="5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72"/>
            <p:cNvSpPr>
              <a:spLocks/>
            </p:cNvSpPr>
            <p:nvPr/>
          </p:nvSpPr>
          <p:spPr bwMode="auto">
            <a:xfrm>
              <a:off x="6994" y="630"/>
              <a:ext cx="103" cy="113"/>
            </a:xfrm>
            <a:custGeom>
              <a:avLst/>
              <a:gdLst>
                <a:gd name="T0" fmla="*/ 6 w 70"/>
                <a:gd name="T1" fmla="*/ 78 h 78"/>
                <a:gd name="T2" fmla="*/ 3 w 70"/>
                <a:gd name="T3" fmla="*/ 77 h 78"/>
                <a:gd name="T4" fmla="*/ 2 w 70"/>
                <a:gd name="T5" fmla="*/ 68 h 78"/>
                <a:gd name="T6" fmla="*/ 58 w 70"/>
                <a:gd name="T7" fmla="*/ 3 h 78"/>
                <a:gd name="T8" fmla="*/ 67 w 70"/>
                <a:gd name="T9" fmla="*/ 2 h 78"/>
                <a:gd name="T10" fmla="*/ 67 w 70"/>
                <a:gd name="T11" fmla="*/ 10 h 78"/>
                <a:gd name="T12" fmla="*/ 11 w 70"/>
                <a:gd name="T13" fmla="*/ 76 h 78"/>
                <a:gd name="T14" fmla="*/ 6 w 70"/>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78">
                  <a:moveTo>
                    <a:pt x="6" y="78"/>
                  </a:moveTo>
                  <a:cubicBezTo>
                    <a:pt x="5" y="78"/>
                    <a:pt x="4" y="78"/>
                    <a:pt x="3" y="77"/>
                  </a:cubicBezTo>
                  <a:cubicBezTo>
                    <a:pt x="0" y="75"/>
                    <a:pt x="0" y="71"/>
                    <a:pt x="2" y="68"/>
                  </a:cubicBezTo>
                  <a:cubicBezTo>
                    <a:pt x="58" y="3"/>
                    <a:pt x="58" y="3"/>
                    <a:pt x="58" y="3"/>
                  </a:cubicBezTo>
                  <a:cubicBezTo>
                    <a:pt x="60" y="0"/>
                    <a:pt x="64" y="0"/>
                    <a:pt x="67" y="2"/>
                  </a:cubicBezTo>
                  <a:cubicBezTo>
                    <a:pt x="69" y="4"/>
                    <a:pt x="70" y="8"/>
                    <a:pt x="67" y="10"/>
                  </a:cubicBezTo>
                  <a:cubicBezTo>
                    <a:pt x="11" y="76"/>
                    <a:pt x="11" y="76"/>
                    <a:pt x="11" y="76"/>
                  </a:cubicBezTo>
                  <a:cubicBezTo>
                    <a:pt x="10" y="78"/>
                    <a:pt x="8" y="78"/>
                    <a:pt x="6"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mc:AlternateContent xmlns:mc="http://schemas.openxmlformats.org/markup-compatibility/2006" xmlns:a14="http://schemas.microsoft.com/office/drawing/2010/main">
        <mc:Choice Requires="a14">
          <p:graphicFrame>
            <p:nvGraphicFramePr>
              <p:cNvPr id="33" name="Diagram 32" descr="SmartArt Graphic"/>
              <p:cNvGraphicFramePr/>
              <p:nvPr>
                <p:extLst>
                  <p:ext uri="{D42A27DB-BD31-4B8C-83A1-F6EECF244321}">
                    <p14:modId xmlns:p14="http://schemas.microsoft.com/office/powerpoint/2010/main" val="575611552"/>
                  </p:ext>
                </p:extLst>
              </p:nvPr>
            </p:nvGraphicFramePr>
            <p:xfrm>
              <a:off x="1026313" y="898230"/>
              <a:ext cx="10925025" cy="48522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Choice>
        <mc:Fallback xmlns="">
          <p:graphicFrame>
            <p:nvGraphicFramePr>
              <p:cNvPr id="33" name="Diagram 32" descr="SmartArt Graphic"/>
              <p:cNvGraphicFramePr/>
              <p:nvPr>
                <p:extLst>
                  <p:ext uri="{D42A27DB-BD31-4B8C-83A1-F6EECF244321}">
                    <p14:modId xmlns:p14="http://schemas.microsoft.com/office/powerpoint/2010/main" val="575611552"/>
                  </p:ext>
                </p:extLst>
              </p:nvPr>
            </p:nvGraphicFramePr>
            <p:xfrm>
              <a:off x="1026313" y="898230"/>
              <a:ext cx="10925025" cy="485228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mc:Fallback>
      </mc:AlternateContent>
      <p:sp>
        <p:nvSpPr>
          <p:cNvPr id="2" name="Rectangle 1"/>
          <p:cNvSpPr/>
          <p:nvPr/>
        </p:nvSpPr>
        <p:spPr>
          <a:xfrm>
            <a:off x="8102567" y="478765"/>
            <a:ext cx="3803112" cy="3970318"/>
          </a:xfrm>
          <a:prstGeom prst="rect">
            <a:avLst/>
          </a:prstGeom>
        </p:spPr>
        <p:txBody>
          <a:bodyPr wrap="square">
            <a:spAutoFit/>
          </a:bodyPr>
          <a:lstStyle/>
          <a:p>
            <a:r>
              <a:rPr lang="en-US" dirty="0"/>
              <a:t>It can be seen that brand Imagery 3 is still the major driver of purchase when Brand Imagery 1 and 7 are removed from the algorithm. Since this is the case the energy and financial resources needed for Brand Imagery 7 and 1 should be channeled to optimize brand Imagery 3, Income, Brand Imagery 2, 10, 8, </a:t>
            </a:r>
            <a:r>
              <a:rPr lang="en-US" dirty="0" smtClean="0"/>
              <a:t>9 and 5</a:t>
            </a:r>
            <a:r>
              <a:rPr lang="en-US" dirty="0"/>
              <a:t>. </a:t>
            </a:r>
            <a:r>
              <a:rPr lang="en-US" dirty="0" smtClean="0"/>
              <a:t> As </a:t>
            </a:r>
            <a:r>
              <a:rPr lang="en-US" dirty="0"/>
              <a:t>for Brand Imagery 6, 4 and </a:t>
            </a:r>
            <a:r>
              <a:rPr lang="en-US" dirty="0" smtClean="0"/>
              <a:t>Age, </a:t>
            </a:r>
            <a:r>
              <a:rPr lang="en-US" dirty="0"/>
              <a:t>they can be disregarded as a driver of </a:t>
            </a:r>
            <a:r>
              <a:rPr lang="en-US" dirty="0" smtClean="0"/>
              <a:t>purchase</a:t>
            </a:r>
            <a:r>
              <a:rPr lang="en-US" dirty="0"/>
              <a:t> </a:t>
            </a:r>
            <a:r>
              <a:rPr lang="en-US" dirty="0" smtClean="0"/>
              <a:t>while the resources used for them should be used for</a:t>
            </a:r>
            <a:r>
              <a:rPr lang="en-US" dirty="0"/>
              <a:t> brand Imagery 3, Income, Brand Imagery 2, 10, 8, 9 and 5</a:t>
            </a:r>
          </a:p>
        </p:txBody>
      </p:sp>
      <p:sp>
        <p:nvSpPr>
          <p:cNvPr id="34" name="Rectangle 33"/>
          <p:cNvSpPr/>
          <p:nvPr/>
        </p:nvSpPr>
        <p:spPr>
          <a:xfrm>
            <a:off x="536944" y="3659168"/>
            <a:ext cx="3677868" cy="2585323"/>
          </a:xfrm>
          <a:prstGeom prst="rect">
            <a:avLst/>
          </a:prstGeom>
        </p:spPr>
        <p:txBody>
          <a:bodyPr wrap="square">
            <a:spAutoFit/>
          </a:bodyPr>
          <a:lstStyle/>
          <a:p>
            <a:r>
              <a:rPr lang="en-US" dirty="0" smtClean="0"/>
              <a:t>From the correlation analysis and the analysis with random forest in data analysis I to the correlation analysis and </a:t>
            </a:r>
            <a:r>
              <a:rPr lang="en-US" dirty="0"/>
              <a:t>the </a:t>
            </a:r>
            <a:r>
              <a:rPr lang="en-US" dirty="0" smtClean="0"/>
              <a:t>analysis </a:t>
            </a:r>
            <a:r>
              <a:rPr lang="en-US" dirty="0"/>
              <a:t>with random forest in data analysis </a:t>
            </a:r>
            <a:r>
              <a:rPr lang="en-US" dirty="0" smtClean="0"/>
              <a:t>II, Brand Imagery 3 has been consistent as the leader of the park so it is not surprising to see it as the best driver of purchase as was predicted</a:t>
            </a:r>
            <a:endParaRPr lang="en-US" dirty="0"/>
          </a:p>
        </p:txBody>
      </p:sp>
      <p:grpSp>
        <p:nvGrpSpPr>
          <p:cNvPr id="35" name="Group 138" descr="shaking hands icon"/>
          <p:cNvGrpSpPr>
            <a:grpSpLocks noChangeAspect="1"/>
          </p:cNvGrpSpPr>
          <p:nvPr/>
        </p:nvGrpSpPr>
        <p:grpSpPr bwMode="auto">
          <a:xfrm>
            <a:off x="5702792" y="1533711"/>
            <a:ext cx="848522" cy="551898"/>
            <a:chOff x="3600" y="3229"/>
            <a:chExt cx="472" cy="307"/>
          </a:xfrm>
          <a:solidFill>
            <a:schemeClr val="accent3"/>
          </a:solidFill>
        </p:grpSpPr>
        <p:sp>
          <p:nvSpPr>
            <p:cNvPr id="36" name="Freeform 139"/>
            <p:cNvSpPr>
              <a:spLocks noEditPoints="1"/>
            </p:cNvSpPr>
            <p:nvPr/>
          </p:nvSpPr>
          <p:spPr bwMode="auto">
            <a:xfrm>
              <a:off x="3600" y="3229"/>
              <a:ext cx="472" cy="307"/>
            </a:xfrm>
            <a:custGeom>
              <a:avLst/>
              <a:gdLst>
                <a:gd name="T0" fmla="*/ 239 w 309"/>
                <a:gd name="T1" fmla="*/ 157 h 206"/>
                <a:gd name="T2" fmla="*/ 236 w 309"/>
                <a:gd name="T3" fmla="*/ 129 h 206"/>
                <a:gd name="T4" fmla="*/ 281 w 309"/>
                <a:gd name="T5" fmla="*/ 105 h 206"/>
                <a:gd name="T6" fmla="*/ 240 w 309"/>
                <a:gd name="T7" fmla="*/ 5 h 206"/>
                <a:gd name="T8" fmla="*/ 207 w 309"/>
                <a:gd name="T9" fmla="*/ 38 h 206"/>
                <a:gd name="T10" fmla="*/ 195 w 309"/>
                <a:gd name="T11" fmla="*/ 44 h 206"/>
                <a:gd name="T12" fmla="*/ 130 w 309"/>
                <a:gd name="T13" fmla="*/ 35 h 206"/>
                <a:gd name="T14" fmla="*/ 94 w 309"/>
                <a:gd name="T15" fmla="*/ 43 h 206"/>
                <a:gd name="T16" fmla="*/ 76 w 309"/>
                <a:gd name="T17" fmla="*/ 2 h 206"/>
                <a:gd name="T18" fmla="*/ 2 w 309"/>
                <a:gd name="T19" fmla="*/ 76 h 206"/>
                <a:gd name="T20" fmla="*/ 41 w 309"/>
                <a:gd name="T21" fmla="*/ 96 h 206"/>
                <a:gd name="T22" fmla="*/ 50 w 309"/>
                <a:gd name="T23" fmla="*/ 142 h 206"/>
                <a:gd name="T24" fmla="*/ 83 w 309"/>
                <a:gd name="T25" fmla="*/ 170 h 206"/>
                <a:gd name="T26" fmla="*/ 113 w 309"/>
                <a:gd name="T27" fmla="*/ 195 h 206"/>
                <a:gd name="T28" fmla="*/ 142 w 309"/>
                <a:gd name="T29" fmla="*/ 189 h 206"/>
                <a:gd name="T30" fmla="*/ 153 w 309"/>
                <a:gd name="T31" fmla="*/ 200 h 206"/>
                <a:gd name="T32" fmla="*/ 201 w 309"/>
                <a:gd name="T33" fmla="*/ 190 h 206"/>
                <a:gd name="T34" fmla="*/ 237 w 309"/>
                <a:gd name="T35" fmla="*/ 16 h 206"/>
                <a:gd name="T36" fmla="*/ 218 w 309"/>
                <a:gd name="T37" fmla="*/ 34 h 206"/>
                <a:gd name="T38" fmla="*/ 189 w 309"/>
                <a:gd name="T39" fmla="*/ 52 h 206"/>
                <a:gd name="T40" fmla="*/ 259 w 309"/>
                <a:gd name="T41" fmla="*/ 90 h 206"/>
                <a:gd name="T42" fmla="*/ 177 w 309"/>
                <a:gd name="T43" fmla="*/ 70 h 206"/>
                <a:gd name="T44" fmla="*/ 138 w 309"/>
                <a:gd name="T45" fmla="*/ 71 h 206"/>
                <a:gd name="T46" fmla="*/ 32 w 309"/>
                <a:gd name="T47" fmla="*/ 91 h 206"/>
                <a:gd name="T48" fmla="*/ 91 w 309"/>
                <a:gd name="T49" fmla="*/ 31 h 206"/>
                <a:gd name="T50" fmla="*/ 57 w 309"/>
                <a:gd name="T51" fmla="*/ 124 h 206"/>
                <a:gd name="T52" fmla="*/ 86 w 309"/>
                <a:gd name="T53" fmla="*/ 118 h 206"/>
                <a:gd name="T54" fmla="*/ 73 w 309"/>
                <a:gd name="T55" fmla="*/ 158 h 206"/>
                <a:gd name="T56" fmla="*/ 104 w 309"/>
                <a:gd name="T57" fmla="*/ 126 h 206"/>
                <a:gd name="T58" fmla="*/ 73 w 309"/>
                <a:gd name="T59" fmla="*/ 158 h 206"/>
                <a:gd name="T60" fmla="*/ 110 w 309"/>
                <a:gd name="T61" fmla="*/ 148 h 206"/>
                <a:gd name="T62" fmla="*/ 107 w 309"/>
                <a:gd name="T63" fmla="*/ 174 h 206"/>
                <a:gd name="T64" fmla="*/ 119 w 309"/>
                <a:gd name="T65" fmla="*/ 176 h 206"/>
                <a:gd name="T66" fmla="*/ 140 w 309"/>
                <a:gd name="T67" fmla="*/ 177 h 206"/>
                <a:gd name="T68" fmla="*/ 184 w 309"/>
                <a:gd name="T69" fmla="*/ 184 h 206"/>
                <a:gd name="T70" fmla="*/ 163 w 309"/>
                <a:gd name="T71" fmla="*/ 162 h 206"/>
                <a:gd name="T72" fmla="*/ 156 w 309"/>
                <a:gd name="T73" fmla="*/ 169 h 206"/>
                <a:gd name="T74" fmla="*/ 160 w 309"/>
                <a:gd name="T75" fmla="*/ 193 h 206"/>
                <a:gd name="T76" fmla="*/ 133 w 309"/>
                <a:gd name="T77" fmla="*/ 155 h 206"/>
                <a:gd name="T78" fmla="*/ 112 w 309"/>
                <a:gd name="T79" fmla="*/ 119 h 206"/>
                <a:gd name="T80" fmla="*/ 68 w 309"/>
                <a:gd name="T81" fmla="*/ 98 h 206"/>
                <a:gd name="T82" fmla="*/ 48 w 309"/>
                <a:gd name="T83" fmla="*/ 89 h 206"/>
                <a:gd name="T84" fmla="*/ 121 w 309"/>
                <a:gd name="T85" fmla="*/ 50 h 206"/>
                <a:gd name="T86" fmla="*/ 133 w 309"/>
                <a:gd name="T87" fmla="*/ 53 h 206"/>
                <a:gd name="T88" fmla="*/ 152 w 309"/>
                <a:gd name="T89" fmla="*/ 85 h 206"/>
                <a:gd name="T90" fmla="*/ 153 w 309"/>
                <a:gd name="T91" fmla="*/ 85 h 206"/>
                <a:gd name="T92" fmla="*/ 154 w 309"/>
                <a:gd name="T93" fmla="*/ 84 h 206"/>
                <a:gd name="T94" fmla="*/ 233 w 309"/>
                <a:gd name="T95" fmla="*/ 140 h 206"/>
                <a:gd name="T96" fmla="*/ 206 w 309"/>
                <a:gd name="T97" fmla="*/ 135 h 206"/>
                <a:gd name="T98" fmla="*/ 191 w 309"/>
                <a:gd name="T99" fmla="*/ 120 h 206"/>
                <a:gd name="T100" fmla="*/ 215 w 309"/>
                <a:gd name="T101" fmla="*/ 158 h 206"/>
                <a:gd name="T102" fmla="*/ 176 w 309"/>
                <a:gd name="T103" fmla="*/ 140 h 206"/>
                <a:gd name="T104" fmla="*/ 169 w 309"/>
                <a:gd name="T105" fmla="*/ 147 h 206"/>
                <a:gd name="T106" fmla="*/ 195 w 309"/>
                <a:gd name="T107" fmla="*/ 17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9" h="206">
                  <a:moveTo>
                    <a:pt x="221" y="175"/>
                  </a:moveTo>
                  <a:cubicBezTo>
                    <a:pt x="225" y="171"/>
                    <a:pt x="227" y="166"/>
                    <a:pt x="227" y="162"/>
                  </a:cubicBezTo>
                  <a:cubicBezTo>
                    <a:pt x="231" y="162"/>
                    <a:pt x="236" y="160"/>
                    <a:pt x="239" y="157"/>
                  </a:cubicBezTo>
                  <a:cubicBezTo>
                    <a:pt x="245" y="150"/>
                    <a:pt x="246" y="141"/>
                    <a:pt x="241" y="134"/>
                  </a:cubicBezTo>
                  <a:cubicBezTo>
                    <a:pt x="241" y="134"/>
                    <a:pt x="241" y="133"/>
                    <a:pt x="240" y="133"/>
                  </a:cubicBezTo>
                  <a:cubicBezTo>
                    <a:pt x="236" y="129"/>
                    <a:pt x="236" y="129"/>
                    <a:pt x="236" y="129"/>
                  </a:cubicBezTo>
                  <a:cubicBezTo>
                    <a:pt x="266" y="97"/>
                    <a:pt x="266" y="97"/>
                    <a:pt x="266" y="97"/>
                  </a:cubicBezTo>
                  <a:cubicBezTo>
                    <a:pt x="274" y="105"/>
                    <a:pt x="274" y="105"/>
                    <a:pt x="274" y="105"/>
                  </a:cubicBezTo>
                  <a:cubicBezTo>
                    <a:pt x="276" y="106"/>
                    <a:pt x="279" y="106"/>
                    <a:pt x="281" y="105"/>
                  </a:cubicBezTo>
                  <a:cubicBezTo>
                    <a:pt x="307" y="79"/>
                    <a:pt x="307" y="79"/>
                    <a:pt x="307" y="79"/>
                  </a:cubicBezTo>
                  <a:cubicBezTo>
                    <a:pt x="309" y="77"/>
                    <a:pt x="309" y="73"/>
                    <a:pt x="307" y="71"/>
                  </a:cubicBezTo>
                  <a:cubicBezTo>
                    <a:pt x="240" y="5"/>
                    <a:pt x="240" y="5"/>
                    <a:pt x="240" y="5"/>
                  </a:cubicBezTo>
                  <a:cubicBezTo>
                    <a:pt x="238" y="3"/>
                    <a:pt x="235" y="3"/>
                    <a:pt x="233" y="5"/>
                  </a:cubicBezTo>
                  <a:cubicBezTo>
                    <a:pt x="207" y="31"/>
                    <a:pt x="207" y="31"/>
                    <a:pt x="207" y="31"/>
                  </a:cubicBezTo>
                  <a:cubicBezTo>
                    <a:pt x="205" y="33"/>
                    <a:pt x="205" y="36"/>
                    <a:pt x="207" y="38"/>
                  </a:cubicBezTo>
                  <a:cubicBezTo>
                    <a:pt x="216" y="46"/>
                    <a:pt x="216" y="46"/>
                    <a:pt x="216" y="46"/>
                  </a:cubicBezTo>
                  <a:cubicBezTo>
                    <a:pt x="213" y="48"/>
                    <a:pt x="210" y="49"/>
                    <a:pt x="206" y="49"/>
                  </a:cubicBezTo>
                  <a:cubicBezTo>
                    <a:pt x="202" y="49"/>
                    <a:pt x="198" y="46"/>
                    <a:pt x="195" y="44"/>
                  </a:cubicBezTo>
                  <a:cubicBezTo>
                    <a:pt x="189" y="40"/>
                    <a:pt x="183" y="36"/>
                    <a:pt x="176" y="36"/>
                  </a:cubicBezTo>
                  <a:cubicBezTo>
                    <a:pt x="169" y="36"/>
                    <a:pt x="160" y="37"/>
                    <a:pt x="151" y="41"/>
                  </a:cubicBezTo>
                  <a:cubicBezTo>
                    <a:pt x="148" y="39"/>
                    <a:pt x="140" y="33"/>
                    <a:pt x="130" y="35"/>
                  </a:cubicBezTo>
                  <a:cubicBezTo>
                    <a:pt x="124" y="36"/>
                    <a:pt x="120" y="39"/>
                    <a:pt x="116" y="41"/>
                  </a:cubicBezTo>
                  <a:cubicBezTo>
                    <a:pt x="111" y="44"/>
                    <a:pt x="108" y="46"/>
                    <a:pt x="104" y="46"/>
                  </a:cubicBezTo>
                  <a:cubicBezTo>
                    <a:pt x="100" y="45"/>
                    <a:pt x="97" y="44"/>
                    <a:pt x="94" y="43"/>
                  </a:cubicBezTo>
                  <a:cubicBezTo>
                    <a:pt x="102" y="35"/>
                    <a:pt x="102" y="35"/>
                    <a:pt x="102" y="35"/>
                  </a:cubicBezTo>
                  <a:cubicBezTo>
                    <a:pt x="104" y="33"/>
                    <a:pt x="104" y="30"/>
                    <a:pt x="102" y="28"/>
                  </a:cubicBezTo>
                  <a:cubicBezTo>
                    <a:pt x="76" y="2"/>
                    <a:pt x="76" y="2"/>
                    <a:pt x="76" y="2"/>
                  </a:cubicBezTo>
                  <a:cubicBezTo>
                    <a:pt x="74" y="0"/>
                    <a:pt x="71" y="0"/>
                    <a:pt x="69" y="2"/>
                  </a:cubicBezTo>
                  <a:cubicBezTo>
                    <a:pt x="2" y="68"/>
                    <a:pt x="2" y="68"/>
                    <a:pt x="2" y="68"/>
                  </a:cubicBezTo>
                  <a:cubicBezTo>
                    <a:pt x="0" y="70"/>
                    <a:pt x="0" y="74"/>
                    <a:pt x="2" y="76"/>
                  </a:cubicBezTo>
                  <a:cubicBezTo>
                    <a:pt x="28" y="101"/>
                    <a:pt x="28" y="101"/>
                    <a:pt x="28" y="101"/>
                  </a:cubicBezTo>
                  <a:cubicBezTo>
                    <a:pt x="30" y="103"/>
                    <a:pt x="33" y="103"/>
                    <a:pt x="35" y="101"/>
                  </a:cubicBezTo>
                  <a:cubicBezTo>
                    <a:pt x="41" y="96"/>
                    <a:pt x="41" y="96"/>
                    <a:pt x="41" y="96"/>
                  </a:cubicBezTo>
                  <a:cubicBezTo>
                    <a:pt x="57" y="109"/>
                    <a:pt x="57" y="109"/>
                    <a:pt x="57" y="109"/>
                  </a:cubicBezTo>
                  <a:cubicBezTo>
                    <a:pt x="50" y="116"/>
                    <a:pt x="50" y="116"/>
                    <a:pt x="50" y="116"/>
                  </a:cubicBezTo>
                  <a:cubicBezTo>
                    <a:pt x="43" y="123"/>
                    <a:pt x="43" y="135"/>
                    <a:pt x="50" y="142"/>
                  </a:cubicBezTo>
                  <a:cubicBezTo>
                    <a:pt x="53" y="145"/>
                    <a:pt x="57" y="147"/>
                    <a:pt x="61" y="148"/>
                  </a:cubicBezTo>
                  <a:cubicBezTo>
                    <a:pt x="60" y="154"/>
                    <a:pt x="61" y="160"/>
                    <a:pt x="66" y="165"/>
                  </a:cubicBezTo>
                  <a:cubicBezTo>
                    <a:pt x="71" y="170"/>
                    <a:pt x="77" y="171"/>
                    <a:pt x="83" y="170"/>
                  </a:cubicBezTo>
                  <a:cubicBezTo>
                    <a:pt x="84" y="174"/>
                    <a:pt x="85" y="178"/>
                    <a:pt x="89" y="181"/>
                  </a:cubicBezTo>
                  <a:cubicBezTo>
                    <a:pt x="94" y="186"/>
                    <a:pt x="101" y="188"/>
                    <a:pt x="107" y="186"/>
                  </a:cubicBezTo>
                  <a:cubicBezTo>
                    <a:pt x="108" y="189"/>
                    <a:pt x="110" y="193"/>
                    <a:pt x="113" y="195"/>
                  </a:cubicBezTo>
                  <a:cubicBezTo>
                    <a:pt x="120" y="202"/>
                    <a:pt x="130" y="202"/>
                    <a:pt x="137" y="194"/>
                  </a:cubicBezTo>
                  <a:cubicBezTo>
                    <a:pt x="137" y="194"/>
                    <a:pt x="137" y="194"/>
                    <a:pt x="137" y="194"/>
                  </a:cubicBezTo>
                  <a:cubicBezTo>
                    <a:pt x="142" y="189"/>
                    <a:pt x="142" y="189"/>
                    <a:pt x="142" y="189"/>
                  </a:cubicBezTo>
                  <a:cubicBezTo>
                    <a:pt x="152" y="199"/>
                    <a:pt x="152" y="199"/>
                    <a:pt x="152" y="199"/>
                  </a:cubicBezTo>
                  <a:cubicBezTo>
                    <a:pt x="153" y="200"/>
                    <a:pt x="153" y="200"/>
                    <a:pt x="153" y="200"/>
                  </a:cubicBezTo>
                  <a:cubicBezTo>
                    <a:pt x="153" y="200"/>
                    <a:pt x="153" y="200"/>
                    <a:pt x="153" y="200"/>
                  </a:cubicBezTo>
                  <a:cubicBezTo>
                    <a:pt x="160" y="206"/>
                    <a:pt x="168" y="205"/>
                    <a:pt x="175" y="199"/>
                  </a:cubicBezTo>
                  <a:cubicBezTo>
                    <a:pt x="177" y="197"/>
                    <a:pt x="178" y="195"/>
                    <a:pt x="179" y="192"/>
                  </a:cubicBezTo>
                  <a:cubicBezTo>
                    <a:pt x="186" y="197"/>
                    <a:pt x="195" y="196"/>
                    <a:pt x="201" y="190"/>
                  </a:cubicBezTo>
                  <a:cubicBezTo>
                    <a:pt x="204" y="187"/>
                    <a:pt x="205" y="183"/>
                    <a:pt x="206" y="180"/>
                  </a:cubicBezTo>
                  <a:cubicBezTo>
                    <a:pt x="211" y="180"/>
                    <a:pt x="217" y="179"/>
                    <a:pt x="221" y="175"/>
                  </a:cubicBezTo>
                  <a:close/>
                  <a:moveTo>
                    <a:pt x="237" y="16"/>
                  </a:moveTo>
                  <a:cubicBezTo>
                    <a:pt x="296" y="75"/>
                    <a:pt x="296" y="75"/>
                    <a:pt x="296" y="75"/>
                  </a:cubicBezTo>
                  <a:cubicBezTo>
                    <a:pt x="277" y="94"/>
                    <a:pt x="277" y="94"/>
                    <a:pt x="277" y="94"/>
                  </a:cubicBezTo>
                  <a:cubicBezTo>
                    <a:pt x="218" y="34"/>
                    <a:pt x="218" y="34"/>
                    <a:pt x="218" y="34"/>
                  </a:cubicBezTo>
                  <a:lnTo>
                    <a:pt x="237" y="16"/>
                  </a:lnTo>
                  <a:close/>
                  <a:moveTo>
                    <a:pt x="176" y="46"/>
                  </a:moveTo>
                  <a:cubicBezTo>
                    <a:pt x="180" y="46"/>
                    <a:pt x="184" y="49"/>
                    <a:pt x="189" y="52"/>
                  </a:cubicBezTo>
                  <a:cubicBezTo>
                    <a:pt x="194" y="55"/>
                    <a:pt x="199" y="59"/>
                    <a:pt x="205" y="59"/>
                  </a:cubicBezTo>
                  <a:cubicBezTo>
                    <a:pt x="213" y="60"/>
                    <a:pt x="220" y="56"/>
                    <a:pt x="223" y="53"/>
                  </a:cubicBezTo>
                  <a:cubicBezTo>
                    <a:pt x="259" y="90"/>
                    <a:pt x="259" y="90"/>
                    <a:pt x="259" y="90"/>
                  </a:cubicBezTo>
                  <a:cubicBezTo>
                    <a:pt x="229" y="122"/>
                    <a:pt x="229" y="122"/>
                    <a:pt x="229" y="122"/>
                  </a:cubicBezTo>
                  <a:cubicBezTo>
                    <a:pt x="224" y="117"/>
                    <a:pt x="224" y="117"/>
                    <a:pt x="224" y="117"/>
                  </a:cubicBezTo>
                  <a:cubicBezTo>
                    <a:pt x="177" y="70"/>
                    <a:pt x="177" y="70"/>
                    <a:pt x="177" y="70"/>
                  </a:cubicBezTo>
                  <a:cubicBezTo>
                    <a:pt x="176" y="69"/>
                    <a:pt x="175" y="68"/>
                    <a:pt x="174" y="68"/>
                  </a:cubicBezTo>
                  <a:cubicBezTo>
                    <a:pt x="173" y="68"/>
                    <a:pt x="160" y="68"/>
                    <a:pt x="149" y="76"/>
                  </a:cubicBezTo>
                  <a:cubicBezTo>
                    <a:pt x="144" y="77"/>
                    <a:pt x="140" y="74"/>
                    <a:pt x="138" y="71"/>
                  </a:cubicBezTo>
                  <a:cubicBezTo>
                    <a:pt x="136" y="69"/>
                    <a:pt x="135" y="65"/>
                    <a:pt x="140" y="60"/>
                  </a:cubicBezTo>
                  <a:cubicBezTo>
                    <a:pt x="151" y="48"/>
                    <a:pt x="166" y="46"/>
                    <a:pt x="176" y="46"/>
                  </a:cubicBezTo>
                  <a:close/>
                  <a:moveTo>
                    <a:pt x="32" y="91"/>
                  </a:moveTo>
                  <a:cubicBezTo>
                    <a:pt x="13" y="72"/>
                    <a:pt x="13" y="72"/>
                    <a:pt x="13" y="72"/>
                  </a:cubicBezTo>
                  <a:cubicBezTo>
                    <a:pt x="72" y="13"/>
                    <a:pt x="72" y="13"/>
                    <a:pt x="72" y="13"/>
                  </a:cubicBezTo>
                  <a:cubicBezTo>
                    <a:pt x="91" y="31"/>
                    <a:pt x="91" y="31"/>
                    <a:pt x="91" y="31"/>
                  </a:cubicBezTo>
                  <a:lnTo>
                    <a:pt x="32" y="91"/>
                  </a:lnTo>
                  <a:close/>
                  <a:moveTo>
                    <a:pt x="57" y="135"/>
                  </a:moveTo>
                  <a:cubicBezTo>
                    <a:pt x="54" y="132"/>
                    <a:pt x="54" y="127"/>
                    <a:pt x="57" y="124"/>
                  </a:cubicBezTo>
                  <a:cubicBezTo>
                    <a:pt x="74" y="106"/>
                    <a:pt x="74" y="106"/>
                    <a:pt x="74" y="106"/>
                  </a:cubicBezTo>
                  <a:cubicBezTo>
                    <a:pt x="78" y="104"/>
                    <a:pt x="82" y="104"/>
                    <a:pt x="85" y="107"/>
                  </a:cubicBezTo>
                  <a:cubicBezTo>
                    <a:pt x="88" y="110"/>
                    <a:pt x="89" y="115"/>
                    <a:pt x="86" y="118"/>
                  </a:cubicBezTo>
                  <a:cubicBezTo>
                    <a:pt x="69" y="136"/>
                    <a:pt x="69" y="136"/>
                    <a:pt x="69" y="136"/>
                  </a:cubicBezTo>
                  <a:cubicBezTo>
                    <a:pt x="66" y="139"/>
                    <a:pt x="60" y="139"/>
                    <a:pt x="57" y="135"/>
                  </a:cubicBezTo>
                  <a:close/>
                  <a:moveTo>
                    <a:pt x="73" y="158"/>
                  </a:moveTo>
                  <a:cubicBezTo>
                    <a:pt x="70" y="155"/>
                    <a:pt x="70" y="149"/>
                    <a:pt x="73" y="146"/>
                  </a:cubicBezTo>
                  <a:cubicBezTo>
                    <a:pt x="94" y="125"/>
                    <a:pt x="94" y="125"/>
                    <a:pt x="94" y="125"/>
                  </a:cubicBezTo>
                  <a:cubicBezTo>
                    <a:pt x="97" y="123"/>
                    <a:pt x="101" y="123"/>
                    <a:pt x="104" y="126"/>
                  </a:cubicBezTo>
                  <a:cubicBezTo>
                    <a:pt x="107" y="129"/>
                    <a:pt x="108" y="134"/>
                    <a:pt x="106" y="137"/>
                  </a:cubicBezTo>
                  <a:cubicBezTo>
                    <a:pt x="85" y="158"/>
                    <a:pt x="85" y="158"/>
                    <a:pt x="85" y="158"/>
                  </a:cubicBezTo>
                  <a:cubicBezTo>
                    <a:pt x="82" y="161"/>
                    <a:pt x="76" y="161"/>
                    <a:pt x="73" y="158"/>
                  </a:cubicBezTo>
                  <a:close/>
                  <a:moveTo>
                    <a:pt x="96" y="174"/>
                  </a:moveTo>
                  <a:cubicBezTo>
                    <a:pt x="92" y="170"/>
                    <a:pt x="92" y="165"/>
                    <a:pt x="95" y="162"/>
                  </a:cubicBezTo>
                  <a:cubicBezTo>
                    <a:pt x="110" y="148"/>
                    <a:pt x="110" y="148"/>
                    <a:pt x="110" y="148"/>
                  </a:cubicBezTo>
                  <a:cubicBezTo>
                    <a:pt x="113" y="145"/>
                    <a:pt x="118" y="146"/>
                    <a:pt x="121" y="149"/>
                  </a:cubicBezTo>
                  <a:cubicBezTo>
                    <a:pt x="124" y="152"/>
                    <a:pt x="124" y="156"/>
                    <a:pt x="122" y="159"/>
                  </a:cubicBezTo>
                  <a:cubicBezTo>
                    <a:pt x="107" y="174"/>
                    <a:pt x="107" y="174"/>
                    <a:pt x="107" y="174"/>
                  </a:cubicBezTo>
                  <a:cubicBezTo>
                    <a:pt x="104" y="177"/>
                    <a:pt x="99" y="177"/>
                    <a:pt x="96" y="174"/>
                  </a:cubicBezTo>
                  <a:close/>
                  <a:moveTo>
                    <a:pt x="120" y="188"/>
                  </a:moveTo>
                  <a:cubicBezTo>
                    <a:pt x="116" y="185"/>
                    <a:pt x="116" y="180"/>
                    <a:pt x="119" y="176"/>
                  </a:cubicBezTo>
                  <a:cubicBezTo>
                    <a:pt x="129" y="167"/>
                    <a:pt x="129" y="167"/>
                    <a:pt x="129" y="167"/>
                  </a:cubicBezTo>
                  <a:cubicBezTo>
                    <a:pt x="133" y="164"/>
                    <a:pt x="137" y="165"/>
                    <a:pt x="140" y="168"/>
                  </a:cubicBezTo>
                  <a:cubicBezTo>
                    <a:pt x="143" y="171"/>
                    <a:pt x="142" y="175"/>
                    <a:pt x="140" y="177"/>
                  </a:cubicBezTo>
                  <a:cubicBezTo>
                    <a:pt x="130" y="187"/>
                    <a:pt x="130" y="187"/>
                    <a:pt x="130" y="187"/>
                  </a:cubicBezTo>
                  <a:cubicBezTo>
                    <a:pt x="128" y="190"/>
                    <a:pt x="123" y="192"/>
                    <a:pt x="120" y="188"/>
                  </a:cubicBezTo>
                  <a:close/>
                  <a:moveTo>
                    <a:pt x="184" y="184"/>
                  </a:moveTo>
                  <a:cubicBezTo>
                    <a:pt x="171" y="170"/>
                    <a:pt x="171" y="170"/>
                    <a:pt x="171" y="170"/>
                  </a:cubicBezTo>
                  <a:cubicBezTo>
                    <a:pt x="170" y="170"/>
                    <a:pt x="170" y="170"/>
                    <a:pt x="170" y="170"/>
                  </a:cubicBezTo>
                  <a:cubicBezTo>
                    <a:pt x="163" y="162"/>
                    <a:pt x="163" y="162"/>
                    <a:pt x="163" y="162"/>
                  </a:cubicBezTo>
                  <a:cubicBezTo>
                    <a:pt x="163" y="162"/>
                    <a:pt x="163" y="162"/>
                    <a:pt x="163" y="162"/>
                  </a:cubicBezTo>
                  <a:cubicBezTo>
                    <a:pt x="161" y="160"/>
                    <a:pt x="158" y="160"/>
                    <a:pt x="156" y="162"/>
                  </a:cubicBezTo>
                  <a:cubicBezTo>
                    <a:pt x="154" y="164"/>
                    <a:pt x="154" y="167"/>
                    <a:pt x="156" y="169"/>
                  </a:cubicBezTo>
                  <a:cubicBezTo>
                    <a:pt x="168" y="182"/>
                    <a:pt x="168" y="182"/>
                    <a:pt x="168" y="182"/>
                  </a:cubicBezTo>
                  <a:cubicBezTo>
                    <a:pt x="170" y="185"/>
                    <a:pt x="170" y="189"/>
                    <a:pt x="167" y="192"/>
                  </a:cubicBezTo>
                  <a:cubicBezTo>
                    <a:pt x="165" y="194"/>
                    <a:pt x="163" y="195"/>
                    <a:pt x="160" y="193"/>
                  </a:cubicBezTo>
                  <a:cubicBezTo>
                    <a:pt x="149" y="182"/>
                    <a:pt x="149" y="182"/>
                    <a:pt x="149" y="182"/>
                  </a:cubicBezTo>
                  <a:cubicBezTo>
                    <a:pt x="154" y="175"/>
                    <a:pt x="153" y="167"/>
                    <a:pt x="147" y="161"/>
                  </a:cubicBezTo>
                  <a:cubicBezTo>
                    <a:pt x="143" y="157"/>
                    <a:pt x="138" y="155"/>
                    <a:pt x="133" y="155"/>
                  </a:cubicBezTo>
                  <a:cubicBezTo>
                    <a:pt x="134" y="150"/>
                    <a:pt x="132" y="145"/>
                    <a:pt x="128" y="141"/>
                  </a:cubicBezTo>
                  <a:cubicBezTo>
                    <a:pt x="125" y="138"/>
                    <a:pt x="121" y="137"/>
                    <a:pt x="117" y="136"/>
                  </a:cubicBezTo>
                  <a:cubicBezTo>
                    <a:pt x="118" y="130"/>
                    <a:pt x="116" y="124"/>
                    <a:pt x="112" y="119"/>
                  </a:cubicBezTo>
                  <a:cubicBezTo>
                    <a:pt x="108" y="116"/>
                    <a:pt x="103" y="114"/>
                    <a:pt x="98" y="114"/>
                  </a:cubicBezTo>
                  <a:cubicBezTo>
                    <a:pt x="98" y="109"/>
                    <a:pt x="96" y="104"/>
                    <a:pt x="92" y="100"/>
                  </a:cubicBezTo>
                  <a:cubicBezTo>
                    <a:pt x="86" y="93"/>
                    <a:pt x="75" y="93"/>
                    <a:pt x="68" y="98"/>
                  </a:cubicBezTo>
                  <a:cubicBezTo>
                    <a:pt x="68" y="98"/>
                    <a:pt x="68" y="99"/>
                    <a:pt x="68" y="99"/>
                  </a:cubicBezTo>
                  <a:cubicBezTo>
                    <a:pt x="65" y="102"/>
                    <a:pt x="65" y="102"/>
                    <a:pt x="65" y="102"/>
                  </a:cubicBezTo>
                  <a:cubicBezTo>
                    <a:pt x="48" y="89"/>
                    <a:pt x="48" y="89"/>
                    <a:pt x="48" y="89"/>
                  </a:cubicBezTo>
                  <a:cubicBezTo>
                    <a:pt x="87" y="50"/>
                    <a:pt x="87" y="50"/>
                    <a:pt x="87" y="50"/>
                  </a:cubicBezTo>
                  <a:cubicBezTo>
                    <a:pt x="90" y="52"/>
                    <a:pt x="96" y="55"/>
                    <a:pt x="103" y="56"/>
                  </a:cubicBezTo>
                  <a:cubicBezTo>
                    <a:pt x="110" y="57"/>
                    <a:pt x="116" y="53"/>
                    <a:pt x="121" y="50"/>
                  </a:cubicBezTo>
                  <a:cubicBezTo>
                    <a:pt x="125" y="48"/>
                    <a:pt x="128" y="46"/>
                    <a:pt x="131" y="45"/>
                  </a:cubicBezTo>
                  <a:cubicBezTo>
                    <a:pt x="135" y="44"/>
                    <a:pt x="138" y="45"/>
                    <a:pt x="140" y="46"/>
                  </a:cubicBezTo>
                  <a:cubicBezTo>
                    <a:pt x="138" y="48"/>
                    <a:pt x="135" y="50"/>
                    <a:pt x="133" y="53"/>
                  </a:cubicBezTo>
                  <a:cubicBezTo>
                    <a:pt x="124" y="61"/>
                    <a:pt x="125" y="71"/>
                    <a:pt x="129" y="77"/>
                  </a:cubicBezTo>
                  <a:cubicBezTo>
                    <a:pt x="130" y="78"/>
                    <a:pt x="131" y="79"/>
                    <a:pt x="132" y="80"/>
                  </a:cubicBezTo>
                  <a:cubicBezTo>
                    <a:pt x="137" y="85"/>
                    <a:pt x="145" y="87"/>
                    <a:pt x="152" y="85"/>
                  </a:cubicBezTo>
                  <a:cubicBezTo>
                    <a:pt x="152" y="85"/>
                    <a:pt x="152" y="85"/>
                    <a:pt x="152" y="85"/>
                  </a:cubicBezTo>
                  <a:cubicBezTo>
                    <a:pt x="152" y="85"/>
                    <a:pt x="152" y="85"/>
                    <a:pt x="153" y="85"/>
                  </a:cubicBezTo>
                  <a:cubicBezTo>
                    <a:pt x="153" y="85"/>
                    <a:pt x="153" y="85"/>
                    <a:pt x="153" y="85"/>
                  </a:cubicBezTo>
                  <a:cubicBezTo>
                    <a:pt x="153" y="85"/>
                    <a:pt x="153" y="85"/>
                    <a:pt x="153" y="85"/>
                  </a:cubicBezTo>
                  <a:cubicBezTo>
                    <a:pt x="153" y="84"/>
                    <a:pt x="153" y="84"/>
                    <a:pt x="154" y="84"/>
                  </a:cubicBezTo>
                  <a:cubicBezTo>
                    <a:pt x="154" y="84"/>
                    <a:pt x="154" y="84"/>
                    <a:pt x="154" y="84"/>
                  </a:cubicBezTo>
                  <a:cubicBezTo>
                    <a:pt x="160" y="79"/>
                    <a:pt x="168" y="78"/>
                    <a:pt x="171" y="78"/>
                  </a:cubicBezTo>
                  <a:cubicBezTo>
                    <a:pt x="217" y="124"/>
                    <a:pt x="217" y="124"/>
                    <a:pt x="217" y="124"/>
                  </a:cubicBezTo>
                  <a:cubicBezTo>
                    <a:pt x="233" y="140"/>
                    <a:pt x="233" y="140"/>
                    <a:pt x="233" y="140"/>
                  </a:cubicBezTo>
                  <a:cubicBezTo>
                    <a:pt x="235" y="143"/>
                    <a:pt x="235" y="147"/>
                    <a:pt x="232" y="150"/>
                  </a:cubicBezTo>
                  <a:cubicBezTo>
                    <a:pt x="229" y="152"/>
                    <a:pt x="225" y="153"/>
                    <a:pt x="223" y="151"/>
                  </a:cubicBezTo>
                  <a:cubicBezTo>
                    <a:pt x="206" y="135"/>
                    <a:pt x="206" y="135"/>
                    <a:pt x="206" y="135"/>
                  </a:cubicBezTo>
                  <a:cubicBezTo>
                    <a:pt x="206" y="134"/>
                    <a:pt x="206" y="134"/>
                    <a:pt x="206" y="134"/>
                  </a:cubicBezTo>
                  <a:cubicBezTo>
                    <a:pt x="191" y="120"/>
                    <a:pt x="191" y="120"/>
                    <a:pt x="191" y="120"/>
                  </a:cubicBezTo>
                  <a:cubicBezTo>
                    <a:pt x="191" y="120"/>
                    <a:pt x="191" y="120"/>
                    <a:pt x="191" y="120"/>
                  </a:cubicBezTo>
                  <a:cubicBezTo>
                    <a:pt x="189" y="118"/>
                    <a:pt x="186" y="118"/>
                    <a:pt x="184" y="120"/>
                  </a:cubicBezTo>
                  <a:cubicBezTo>
                    <a:pt x="182" y="122"/>
                    <a:pt x="182" y="125"/>
                    <a:pt x="184" y="127"/>
                  </a:cubicBezTo>
                  <a:cubicBezTo>
                    <a:pt x="215" y="158"/>
                    <a:pt x="215" y="158"/>
                    <a:pt x="215" y="158"/>
                  </a:cubicBezTo>
                  <a:cubicBezTo>
                    <a:pt x="217" y="161"/>
                    <a:pt x="217" y="165"/>
                    <a:pt x="214" y="167"/>
                  </a:cubicBezTo>
                  <a:cubicBezTo>
                    <a:pt x="212" y="170"/>
                    <a:pt x="208" y="170"/>
                    <a:pt x="205" y="168"/>
                  </a:cubicBezTo>
                  <a:cubicBezTo>
                    <a:pt x="176" y="140"/>
                    <a:pt x="176" y="140"/>
                    <a:pt x="176" y="140"/>
                  </a:cubicBezTo>
                  <a:cubicBezTo>
                    <a:pt x="174" y="138"/>
                    <a:pt x="171" y="138"/>
                    <a:pt x="169" y="140"/>
                  </a:cubicBezTo>
                  <a:cubicBezTo>
                    <a:pt x="167" y="142"/>
                    <a:pt x="167" y="146"/>
                    <a:pt x="169" y="147"/>
                  </a:cubicBezTo>
                  <a:cubicBezTo>
                    <a:pt x="169" y="147"/>
                    <a:pt x="169" y="147"/>
                    <a:pt x="169" y="147"/>
                  </a:cubicBezTo>
                  <a:cubicBezTo>
                    <a:pt x="181" y="159"/>
                    <a:pt x="181" y="159"/>
                    <a:pt x="181" y="159"/>
                  </a:cubicBezTo>
                  <a:cubicBezTo>
                    <a:pt x="181" y="159"/>
                    <a:pt x="181" y="159"/>
                    <a:pt x="181" y="159"/>
                  </a:cubicBezTo>
                  <a:cubicBezTo>
                    <a:pt x="195" y="173"/>
                    <a:pt x="195" y="173"/>
                    <a:pt x="195" y="173"/>
                  </a:cubicBezTo>
                  <a:cubicBezTo>
                    <a:pt x="197" y="176"/>
                    <a:pt x="196" y="180"/>
                    <a:pt x="194" y="183"/>
                  </a:cubicBezTo>
                  <a:cubicBezTo>
                    <a:pt x="191" y="185"/>
                    <a:pt x="187" y="186"/>
                    <a:pt x="184" y="1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7" name="Freeform 140"/>
            <p:cNvSpPr>
              <a:spLocks/>
            </p:cNvSpPr>
            <p:nvPr/>
          </p:nvSpPr>
          <p:spPr bwMode="auto">
            <a:xfrm>
              <a:off x="3699" y="3268"/>
              <a:ext cx="20" cy="17"/>
            </a:xfrm>
            <a:custGeom>
              <a:avLst/>
              <a:gdLst>
                <a:gd name="T0" fmla="*/ 3 w 13"/>
                <a:gd name="T1" fmla="*/ 10 h 12"/>
                <a:gd name="T2" fmla="*/ 11 w 13"/>
                <a:gd name="T3" fmla="*/ 10 h 12"/>
                <a:gd name="T4" fmla="*/ 11 w 13"/>
                <a:gd name="T5" fmla="*/ 2 h 12"/>
                <a:gd name="T6" fmla="*/ 3 w 13"/>
                <a:gd name="T7" fmla="*/ 2 h 12"/>
                <a:gd name="T8" fmla="*/ 3 w 13"/>
                <a:gd name="T9" fmla="*/ 10 h 12"/>
              </a:gdLst>
              <a:ahLst/>
              <a:cxnLst>
                <a:cxn ang="0">
                  <a:pos x="T0" y="T1"/>
                </a:cxn>
                <a:cxn ang="0">
                  <a:pos x="T2" y="T3"/>
                </a:cxn>
                <a:cxn ang="0">
                  <a:pos x="T4" y="T5"/>
                </a:cxn>
                <a:cxn ang="0">
                  <a:pos x="T6" y="T7"/>
                </a:cxn>
                <a:cxn ang="0">
                  <a:pos x="T8" y="T9"/>
                </a:cxn>
              </a:cxnLst>
              <a:rect l="0" t="0" r="r" b="b"/>
              <a:pathLst>
                <a:path w="13" h="12">
                  <a:moveTo>
                    <a:pt x="3" y="10"/>
                  </a:moveTo>
                  <a:cubicBezTo>
                    <a:pt x="5" y="12"/>
                    <a:pt x="8" y="12"/>
                    <a:pt x="11" y="10"/>
                  </a:cubicBezTo>
                  <a:cubicBezTo>
                    <a:pt x="13" y="8"/>
                    <a:pt x="13" y="4"/>
                    <a:pt x="11" y="2"/>
                  </a:cubicBezTo>
                  <a:cubicBezTo>
                    <a:pt x="8" y="0"/>
                    <a:pt x="5" y="0"/>
                    <a:pt x="3" y="2"/>
                  </a:cubicBezTo>
                  <a:cubicBezTo>
                    <a:pt x="0" y="4"/>
                    <a:pt x="0" y="8"/>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8" name="Freeform 141"/>
            <p:cNvSpPr>
              <a:spLocks/>
            </p:cNvSpPr>
            <p:nvPr/>
          </p:nvSpPr>
          <p:spPr bwMode="auto">
            <a:xfrm>
              <a:off x="3952" y="3269"/>
              <a:ext cx="18" cy="19"/>
            </a:xfrm>
            <a:custGeom>
              <a:avLst/>
              <a:gdLst>
                <a:gd name="T0" fmla="*/ 10 w 12"/>
                <a:gd name="T1" fmla="*/ 3 h 13"/>
                <a:gd name="T2" fmla="*/ 2 w 12"/>
                <a:gd name="T3" fmla="*/ 3 h 13"/>
                <a:gd name="T4" fmla="*/ 2 w 12"/>
                <a:gd name="T5" fmla="*/ 10 h 13"/>
                <a:gd name="T6" fmla="*/ 10 w 12"/>
                <a:gd name="T7" fmla="*/ 10 h 13"/>
                <a:gd name="T8" fmla="*/ 10 w 12"/>
                <a:gd name="T9" fmla="*/ 3 h 13"/>
              </a:gdLst>
              <a:ahLst/>
              <a:cxnLst>
                <a:cxn ang="0">
                  <a:pos x="T0" y="T1"/>
                </a:cxn>
                <a:cxn ang="0">
                  <a:pos x="T2" y="T3"/>
                </a:cxn>
                <a:cxn ang="0">
                  <a:pos x="T4" y="T5"/>
                </a:cxn>
                <a:cxn ang="0">
                  <a:pos x="T6" y="T7"/>
                </a:cxn>
                <a:cxn ang="0">
                  <a:pos x="T8" y="T9"/>
                </a:cxn>
              </a:cxnLst>
              <a:rect l="0" t="0" r="r" b="b"/>
              <a:pathLst>
                <a:path w="12" h="13">
                  <a:moveTo>
                    <a:pt x="10" y="3"/>
                  </a:moveTo>
                  <a:cubicBezTo>
                    <a:pt x="8" y="0"/>
                    <a:pt x="4" y="0"/>
                    <a:pt x="2" y="3"/>
                  </a:cubicBezTo>
                  <a:cubicBezTo>
                    <a:pt x="0" y="5"/>
                    <a:pt x="0" y="8"/>
                    <a:pt x="2" y="10"/>
                  </a:cubicBezTo>
                  <a:cubicBezTo>
                    <a:pt x="4" y="13"/>
                    <a:pt x="8" y="13"/>
                    <a:pt x="10" y="10"/>
                  </a:cubicBezTo>
                  <a:cubicBezTo>
                    <a:pt x="12" y="8"/>
                    <a:pt x="12"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895914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9171204-6A50-40E1-B631-84CEDFC9396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6C973F6-5187-412F-AACC-6E3FF8A6A12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28" y="496959"/>
            <a:ext cx="1106164"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11AE14F-1B7E-41E6-B579-2F71D135036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856" y="496958"/>
            <a:ext cx="9961047" cy="36780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7"/>
          <p:cNvSpPr>
            <a:spLocks noGrp="1"/>
          </p:cNvSpPr>
          <p:nvPr>
            <p:ph type="ctrTitle"/>
          </p:nvPr>
        </p:nvSpPr>
        <p:spPr>
          <a:xfrm>
            <a:off x="1893715" y="708498"/>
            <a:ext cx="7574507" cy="3330055"/>
          </a:xfrm>
        </p:spPr>
        <p:txBody>
          <a:bodyPr anchor="ctr">
            <a:normAutofit/>
          </a:bodyPr>
          <a:lstStyle/>
          <a:p>
            <a:r>
              <a:rPr lang="en-US" sz="6000" dirty="0">
                <a:solidFill>
                  <a:srgbClr val="FFFFFF"/>
                </a:solidFill>
              </a:rPr>
              <a:t>Thank you</a:t>
            </a:r>
          </a:p>
        </p:txBody>
      </p:sp>
      <p:sp>
        <p:nvSpPr>
          <p:cNvPr id="20" name="Rectangle 19">
            <a:extLst>
              <a:ext uri="{FF2B5EF4-FFF2-40B4-BE49-F238E27FC236}">
                <a16:creationId xmlns:a16="http://schemas.microsoft.com/office/drawing/2014/main" id="{752BB805-F7B7-4B80-A1C5-385D4DAF74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789" y="4284212"/>
            <a:ext cx="9961115" cy="2072481"/>
          </a:xfrm>
          <a:prstGeom prst="rect">
            <a:avLst/>
          </a:prstGeom>
          <a:solidFill>
            <a:srgbClr val="89929B">
              <a:alpha val="80000"/>
            </a:srgbClr>
          </a:solidFill>
          <a:ln>
            <a:noFill/>
          </a:ln>
          <a:effectLst/>
        </p:spPr>
        <p:style>
          <a:lnRef idx="1">
            <a:schemeClr val="accent1"/>
          </a:lnRef>
          <a:fillRef idx="3">
            <a:schemeClr val="accent1"/>
          </a:fillRef>
          <a:effectRef idx="2">
            <a:schemeClr val="accent1"/>
          </a:effectRef>
          <a:fontRef idx="minor">
            <a:schemeClr val="lt1"/>
          </a:fontRef>
        </p:style>
      </p:sp>
      <p:sp>
        <p:nvSpPr>
          <p:cNvPr id="9" name="Subtitle 8"/>
          <p:cNvSpPr>
            <a:spLocks noGrp="1"/>
          </p:cNvSpPr>
          <p:nvPr>
            <p:ph type="subTitle" idx="1"/>
          </p:nvPr>
        </p:nvSpPr>
        <p:spPr>
          <a:xfrm>
            <a:off x="1893715" y="4502576"/>
            <a:ext cx="7574507" cy="1640983"/>
          </a:xfrm>
        </p:spPr>
        <p:txBody>
          <a:bodyPr anchor="t">
            <a:normAutofit/>
          </a:bodyPr>
          <a:lstStyle/>
          <a:p>
            <a:pPr>
              <a:lnSpc>
                <a:spcPct val="90000"/>
              </a:lnSpc>
            </a:pPr>
            <a:r>
              <a:rPr lang="en-US" sz="2000" dirty="0" smtClean="0">
                <a:solidFill>
                  <a:srgbClr val="FFFFFF"/>
                </a:solidFill>
              </a:rPr>
              <a:t>Uchechukwu Anthony Ogwurumba</a:t>
            </a:r>
            <a:endParaRPr lang="en-US" sz="2000" dirty="0">
              <a:solidFill>
                <a:srgbClr val="FFFFFF"/>
              </a:solidFill>
            </a:endParaRPr>
          </a:p>
          <a:p>
            <a:pPr>
              <a:lnSpc>
                <a:spcPct val="90000"/>
              </a:lnSpc>
            </a:pPr>
            <a:r>
              <a:rPr lang="en-US" sz="2000" dirty="0">
                <a:solidFill>
                  <a:srgbClr val="FFFFFF"/>
                </a:solidFill>
              </a:rPr>
              <a:t>+1 </a:t>
            </a:r>
            <a:r>
              <a:rPr lang="en-US" sz="2000" dirty="0" smtClean="0">
                <a:solidFill>
                  <a:srgbClr val="FFFFFF"/>
                </a:solidFill>
              </a:rPr>
              <a:t>470 621 2076</a:t>
            </a:r>
            <a:endParaRPr lang="en-US" sz="2000" dirty="0">
              <a:solidFill>
                <a:srgbClr val="FFFFFF"/>
              </a:solidFill>
            </a:endParaRPr>
          </a:p>
          <a:p>
            <a:pPr>
              <a:lnSpc>
                <a:spcPct val="90000"/>
              </a:lnSpc>
            </a:pPr>
            <a:r>
              <a:rPr lang="en-US" sz="2000" dirty="0" smtClean="0">
                <a:solidFill>
                  <a:srgbClr val="FFFFFF"/>
                </a:solidFill>
              </a:rPr>
              <a:t>uogwurumba1@student.gsu.edu</a:t>
            </a:r>
            <a:endParaRPr lang="en-US" sz="2000" dirty="0">
              <a:solidFill>
                <a:srgbClr val="FFFFFF"/>
              </a:solidFill>
            </a:endParaRPr>
          </a:p>
          <a:p>
            <a:pPr>
              <a:lnSpc>
                <a:spcPct val="90000"/>
              </a:lnSpc>
            </a:pPr>
            <a:r>
              <a:rPr lang="en-US" sz="2000" dirty="0" smtClean="0">
                <a:solidFill>
                  <a:srgbClr val="FFFFFF"/>
                </a:solidFill>
              </a:rPr>
              <a:t>Data Analyst</a:t>
            </a:r>
            <a:endParaRPr lang="en-US" sz="2000" dirty="0">
              <a:solidFill>
                <a:srgbClr val="FFFFFF"/>
              </a:solidFill>
            </a:endParaRPr>
          </a:p>
        </p:txBody>
      </p:sp>
    </p:spTree>
    <p:extLst>
      <p:ext uri="{BB962C8B-B14F-4D97-AF65-F5344CB8AC3E}">
        <p14:creationId xmlns:p14="http://schemas.microsoft.com/office/powerpoint/2010/main" val="92594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89" descr="checklist with pencil icon"/>
          <p:cNvGrpSpPr>
            <a:grpSpLocks noChangeAspect="1"/>
          </p:cNvGrpSpPr>
          <p:nvPr/>
        </p:nvGrpSpPr>
        <p:grpSpPr bwMode="auto">
          <a:xfrm>
            <a:off x="8737775" y="3443111"/>
            <a:ext cx="3138136" cy="3138136"/>
            <a:chOff x="6539" y="440"/>
            <a:chExt cx="426" cy="426"/>
          </a:xfrm>
          <a:solidFill>
            <a:schemeClr val="bg1">
              <a:alpha val="50000"/>
            </a:schemeClr>
          </a:solidFill>
        </p:grpSpPr>
        <p:sp>
          <p:nvSpPr>
            <p:cNvPr id="26"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7"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8"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9"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3"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4"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35" name="Title 11"/>
          <p:cNvSpPr>
            <a:spLocks noGrp="1"/>
          </p:cNvSpPr>
          <p:nvPr>
            <p:ph type="title"/>
          </p:nvPr>
        </p:nvSpPr>
        <p:spPr>
          <a:xfrm>
            <a:off x="5566539" y="799878"/>
            <a:ext cx="4607707" cy="1722419"/>
          </a:xfrm>
        </p:spPr>
        <p:txBody>
          <a:bodyPr>
            <a:normAutofit/>
          </a:bodyPr>
          <a:lstStyle/>
          <a:p>
            <a:r>
              <a:rPr lang="en-US" sz="3600" dirty="0" smtClean="0">
                <a:solidFill>
                  <a:srgbClr val="FF0000"/>
                </a:solidFill>
              </a:rPr>
              <a:t>AIM AND OBJECTIVE</a:t>
            </a:r>
            <a:endParaRPr lang="en-US" sz="3600" dirty="0">
              <a:solidFill>
                <a:srgbClr val="FF0000"/>
              </a:solidFill>
            </a:endParaRPr>
          </a:p>
        </p:txBody>
      </p:sp>
      <p:graphicFrame>
        <p:nvGraphicFramePr>
          <p:cNvPr id="36" name="Diagram 35" descr="SmartArt Graphic"/>
          <p:cNvGraphicFramePr/>
          <p:nvPr>
            <p:extLst>
              <p:ext uri="{D42A27DB-BD31-4B8C-83A1-F6EECF244321}">
                <p14:modId xmlns:p14="http://schemas.microsoft.com/office/powerpoint/2010/main" val="351530251"/>
              </p:ext>
            </p:extLst>
          </p:nvPr>
        </p:nvGraphicFramePr>
        <p:xfrm>
          <a:off x="4465169" y="348342"/>
          <a:ext cx="7433320" cy="60524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7" name="Group 40" descr="binoculars "/>
          <p:cNvGrpSpPr>
            <a:grpSpLocks noChangeAspect="1"/>
          </p:cNvGrpSpPr>
          <p:nvPr/>
        </p:nvGrpSpPr>
        <p:grpSpPr bwMode="auto">
          <a:xfrm>
            <a:off x="1910162" y="3129032"/>
            <a:ext cx="530860" cy="491076"/>
            <a:chOff x="3438" y="454"/>
            <a:chExt cx="427" cy="395"/>
          </a:xfrm>
          <a:solidFill>
            <a:schemeClr val="accent1"/>
          </a:solidFill>
        </p:grpSpPr>
        <p:sp>
          <p:nvSpPr>
            <p:cNvPr id="38"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9"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0"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1"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2"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3"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4"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5"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6"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pic>
        <p:nvPicPr>
          <p:cNvPr id="57" name="Picture Placeholder 6" descr="woman looking at tablet"/>
          <p:cNvPicPr>
            <a:picLocks noChangeAspect="1"/>
          </p:cNvPicPr>
          <p:nvPr/>
        </p:nvPicPr>
        <p:blipFill rotWithShape="1">
          <a:blip r:embed="rId8" cstate="print">
            <a:grayscl/>
            <a:extLst>
              <a:ext uri="{28A0092B-C50C-407E-A947-70E740481C1C}">
                <a14:useLocalDpi xmlns:a14="http://schemas.microsoft.com/office/drawing/2010/main" val="0"/>
              </a:ext>
            </a:extLst>
          </a:blip>
          <a:srcRect/>
          <a:stretch/>
        </p:blipFill>
        <p:spPr>
          <a:xfrm>
            <a:off x="471053" y="596686"/>
            <a:ext cx="3676073" cy="6261314"/>
          </a:xfrm>
          <a:prstGeom prst="rect">
            <a:avLst/>
          </a:prstGeom>
        </p:spPr>
      </p:pic>
    </p:spTree>
    <p:extLst>
      <p:ext uri="{BB962C8B-B14F-4D97-AF65-F5344CB8AC3E}">
        <p14:creationId xmlns:p14="http://schemas.microsoft.com/office/powerpoint/2010/main" val="1394840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6170815" y="1960635"/>
            <a:ext cx="5716385" cy="3879294"/>
          </a:xfrm>
        </p:spPr>
        <p:txBody>
          <a:bodyPr>
            <a:noAutofit/>
          </a:bodyPr>
          <a:lstStyle/>
          <a:p>
            <a:r>
              <a:rPr lang="en-US" sz="3600" b="1" dirty="0" smtClean="0">
                <a:solidFill>
                  <a:schemeClr val="accent1"/>
                </a:solidFill>
              </a:rPr>
              <a:t>Dependent Variable</a:t>
            </a:r>
          </a:p>
          <a:p>
            <a:pPr marL="744538" indent="-304800"/>
            <a:r>
              <a:rPr lang="en-US" sz="2400" dirty="0" smtClean="0"/>
              <a:t>Likelihood to Buy (scale of 1-10)</a:t>
            </a:r>
          </a:p>
          <a:p>
            <a:r>
              <a:rPr lang="en-US" sz="3600" b="1" dirty="0" smtClean="0">
                <a:solidFill>
                  <a:schemeClr val="accent1"/>
                </a:solidFill>
              </a:rPr>
              <a:t>Independent Variables</a:t>
            </a:r>
          </a:p>
          <a:p>
            <a:pPr marL="744538" indent="-304800"/>
            <a:r>
              <a:rPr lang="en-US" sz="2400" dirty="0" smtClean="0"/>
              <a:t>Age</a:t>
            </a:r>
          </a:p>
          <a:p>
            <a:pPr marL="744538" indent="-304800"/>
            <a:r>
              <a:rPr lang="en-US" sz="2400" dirty="0" smtClean="0"/>
              <a:t>Income</a:t>
            </a:r>
          </a:p>
          <a:p>
            <a:pPr marL="744538" indent="-304800"/>
            <a:r>
              <a:rPr lang="en-US" sz="2400" dirty="0" smtClean="0"/>
              <a:t>Brand Imagery 1 – Brand Imagery 10 (scale of 1-5)</a:t>
            </a:r>
          </a:p>
          <a:p>
            <a:pPr marL="439738" indent="0">
              <a:buNone/>
            </a:pPr>
            <a:endParaRPr lang="en-US" sz="2400" dirty="0"/>
          </a:p>
          <a:p>
            <a:pPr marL="439738" indent="0">
              <a:buNone/>
            </a:pPr>
            <a:endParaRPr lang="en-US" sz="2400" dirty="0" smtClean="0"/>
          </a:p>
        </p:txBody>
      </p:sp>
      <p:sp>
        <p:nvSpPr>
          <p:cNvPr id="26" name="Freeform 5" descr="arrows icon"/>
          <p:cNvSpPr>
            <a:spLocks noChangeAspect="1" noEditPoints="1"/>
          </p:cNvSpPr>
          <p:nvPr/>
        </p:nvSpPr>
        <p:spPr bwMode="auto">
          <a:xfrm>
            <a:off x="5296677" y="3760562"/>
            <a:ext cx="563264" cy="609840"/>
          </a:xfrm>
          <a:custGeom>
            <a:avLst/>
            <a:gdLst>
              <a:gd name="T0" fmla="*/ 424 w 561"/>
              <a:gd name="T1" fmla="*/ 592 h 606"/>
              <a:gd name="T2" fmla="*/ 437 w 561"/>
              <a:gd name="T3" fmla="*/ 501 h 606"/>
              <a:gd name="T4" fmla="*/ 497 w 561"/>
              <a:gd name="T5" fmla="*/ 498 h 606"/>
              <a:gd name="T6" fmla="*/ 291 w 561"/>
              <a:gd name="T7" fmla="*/ 446 h 606"/>
              <a:gd name="T8" fmla="*/ 271 w 561"/>
              <a:gd name="T9" fmla="*/ 428 h 606"/>
              <a:gd name="T10" fmla="*/ 375 w 561"/>
              <a:gd name="T11" fmla="*/ 314 h 606"/>
              <a:gd name="T12" fmla="*/ 526 w 561"/>
              <a:gd name="T13" fmla="*/ 491 h 606"/>
              <a:gd name="T14" fmla="*/ 509 w 561"/>
              <a:gd name="T15" fmla="*/ 524 h 606"/>
              <a:gd name="T16" fmla="*/ 451 w 561"/>
              <a:gd name="T17" fmla="*/ 528 h 606"/>
              <a:gd name="T18" fmla="*/ 437 w 561"/>
              <a:gd name="T19" fmla="*/ 606 h 606"/>
              <a:gd name="T20" fmla="*/ 205 w 561"/>
              <a:gd name="T21" fmla="*/ 587 h 606"/>
              <a:gd name="T22" fmla="*/ 218 w 561"/>
              <a:gd name="T23" fmla="*/ 329 h 606"/>
              <a:gd name="T24" fmla="*/ 278 w 561"/>
              <a:gd name="T25" fmla="*/ 326 h 606"/>
              <a:gd name="T26" fmla="*/ 33 w 561"/>
              <a:gd name="T27" fmla="*/ 326 h 606"/>
              <a:gd name="T28" fmla="*/ 93 w 561"/>
              <a:gd name="T29" fmla="*/ 329 h 606"/>
              <a:gd name="T30" fmla="*/ 107 w 561"/>
              <a:gd name="T31" fmla="*/ 515 h 606"/>
              <a:gd name="T32" fmla="*/ 80 w 561"/>
              <a:gd name="T33" fmla="*/ 515 h 606"/>
              <a:gd name="T34" fmla="*/ 31 w 561"/>
              <a:gd name="T35" fmla="*/ 357 h 606"/>
              <a:gd name="T36" fmla="*/ 6 w 561"/>
              <a:gd name="T37" fmla="*/ 337 h 606"/>
              <a:gd name="T38" fmla="*/ 145 w 561"/>
              <a:gd name="T39" fmla="*/ 147 h 606"/>
              <a:gd name="T40" fmla="*/ 307 w 561"/>
              <a:gd name="T41" fmla="*/ 319 h 606"/>
              <a:gd name="T42" fmla="*/ 290 w 561"/>
              <a:gd name="T43" fmla="*/ 353 h 606"/>
              <a:gd name="T44" fmla="*/ 232 w 561"/>
              <a:gd name="T45" fmla="*/ 357 h 606"/>
              <a:gd name="T46" fmla="*/ 218 w 561"/>
              <a:gd name="T47" fmla="*/ 600 h 606"/>
              <a:gd name="T48" fmla="*/ 455 w 561"/>
              <a:gd name="T49" fmla="*/ 359 h 606"/>
              <a:gd name="T50" fmla="*/ 468 w 561"/>
              <a:gd name="T51" fmla="*/ 189 h 606"/>
              <a:gd name="T52" fmla="*/ 528 w 561"/>
              <a:gd name="T53" fmla="*/ 186 h 606"/>
              <a:gd name="T54" fmla="*/ 283 w 561"/>
              <a:gd name="T55" fmla="*/ 186 h 606"/>
              <a:gd name="T56" fmla="*/ 343 w 561"/>
              <a:gd name="T57" fmla="*/ 189 h 606"/>
              <a:gd name="T58" fmla="*/ 357 w 561"/>
              <a:gd name="T59" fmla="*/ 280 h 606"/>
              <a:gd name="T60" fmla="*/ 330 w 561"/>
              <a:gd name="T61" fmla="*/ 280 h 606"/>
              <a:gd name="T62" fmla="*/ 281 w 561"/>
              <a:gd name="T63" fmla="*/ 216 h 606"/>
              <a:gd name="T64" fmla="*/ 256 w 561"/>
              <a:gd name="T65" fmla="*/ 196 h 606"/>
              <a:gd name="T66" fmla="*/ 395 w 561"/>
              <a:gd name="T67" fmla="*/ 6 h 606"/>
              <a:gd name="T68" fmla="*/ 557 w 561"/>
              <a:gd name="T69" fmla="*/ 178 h 606"/>
              <a:gd name="T70" fmla="*/ 540 w 561"/>
              <a:gd name="T71" fmla="*/ 212 h 606"/>
              <a:gd name="T72" fmla="*/ 482 w 561"/>
              <a:gd name="T73" fmla="*/ 216 h 606"/>
              <a:gd name="T74" fmla="*/ 468 w 561"/>
              <a:gd name="T75" fmla="*/ 372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1" h="606">
                <a:moveTo>
                  <a:pt x="437" y="606"/>
                </a:moveTo>
                <a:cubicBezTo>
                  <a:pt x="430" y="606"/>
                  <a:pt x="424" y="600"/>
                  <a:pt x="424" y="592"/>
                </a:cubicBezTo>
                <a:cubicBezTo>
                  <a:pt x="424" y="515"/>
                  <a:pt x="424" y="515"/>
                  <a:pt x="424" y="515"/>
                </a:cubicBezTo>
                <a:cubicBezTo>
                  <a:pt x="424" y="507"/>
                  <a:pt x="430" y="501"/>
                  <a:pt x="437" y="501"/>
                </a:cubicBezTo>
                <a:cubicBezTo>
                  <a:pt x="494" y="501"/>
                  <a:pt x="494" y="501"/>
                  <a:pt x="494" y="501"/>
                </a:cubicBezTo>
                <a:cubicBezTo>
                  <a:pt x="497" y="498"/>
                  <a:pt x="497" y="498"/>
                  <a:pt x="497" y="498"/>
                </a:cubicBezTo>
                <a:cubicBezTo>
                  <a:pt x="374" y="348"/>
                  <a:pt x="374" y="348"/>
                  <a:pt x="374" y="348"/>
                </a:cubicBezTo>
                <a:cubicBezTo>
                  <a:pt x="291" y="446"/>
                  <a:pt x="291" y="446"/>
                  <a:pt x="291" y="446"/>
                </a:cubicBezTo>
                <a:cubicBezTo>
                  <a:pt x="286" y="451"/>
                  <a:pt x="278" y="452"/>
                  <a:pt x="272" y="447"/>
                </a:cubicBezTo>
                <a:cubicBezTo>
                  <a:pt x="266" y="442"/>
                  <a:pt x="266" y="434"/>
                  <a:pt x="271" y="428"/>
                </a:cubicBezTo>
                <a:cubicBezTo>
                  <a:pt x="364" y="319"/>
                  <a:pt x="364" y="319"/>
                  <a:pt x="364" y="319"/>
                </a:cubicBezTo>
                <a:cubicBezTo>
                  <a:pt x="367" y="316"/>
                  <a:pt x="371" y="315"/>
                  <a:pt x="375" y="314"/>
                </a:cubicBezTo>
                <a:cubicBezTo>
                  <a:pt x="379" y="314"/>
                  <a:pt x="383" y="316"/>
                  <a:pt x="385" y="319"/>
                </a:cubicBezTo>
                <a:cubicBezTo>
                  <a:pt x="526" y="491"/>
                  <a:pt x="526" y="491"/>
                  <a:pt x="526" y="491"/>
                </a:cubicBezTo>
                <a:cubicBezTo>
                  <a:pt x="530" y="496"/>
                  <a:pt x="530" y="504"/>
                  <a:pt x="525" y="509"/>
                </a:cubicBezTo>
                <a:cubicBezTo>
                  <a:pt x="509" y="524"/>
                  <a:pt x="509" y="524"/>
                  <a:pt x="509" y="524"/>
                </a:cubicBezTo>
                <a:cubicBezTo>
                  <a:pt x="507" y="527"/>
                  <a:pt x="503" y="528"/>
                  <a:pt x="500" y="528"/>
                </a:cubicBezTo>
                <a:cubicBezTo>
                  <a:pt x="451" y="528"/>
                  <a:pt x="451" y="528"/>
                  <a:pt x="451" y="528"/>
                </a:cubicBezTo>
                <a:cubicBezTo>
                  <a:pt x="451" y="592"/>
                  <a:pt x="451" y="592"/>
                  <a:pt x="451" y="592"/>
                </a:cubicBezTo>
                <a:cubicBezTo>
                  <a:pt x="451" y="600"/>
                  <a:pt x="445" y="606"/>
                  <a:pt x="437" y="606"/>
                </a:cubicBezTo>
                <a:close/>
                <a:moveTo>
                  <a:pt x="218" y="600"/>
                </a:moveTo>
                <a:cubicBezTo>
                  <a:pt x="211" y="600"/>
                  <a:pt x="205" y="594"/>
                  <a:pt x="205" y="587"/>
                </a:cubicBezTo>
                <a:cubicBezTo>
                  <a:pt x="205" y="343"/>
                  <a:pt x="205" y="343"/>
                  <a:pt x="205" y="343"/>
                </a:cubicBezTo>
                <a:cubicBezTo>
                  <a:pt x="205" y="336"/>
                  <a:pt x="211" y="329"/>
                  <a:pt x="218" y="329"/>
                </a:cubicBezTo>
                <a:cubicBezTo>
                  <a:pt x="275" y="329"/>
                  <a:pt x="275" y="329"/>
                  <a:pt x="275" y="329"/>
                </a:cubicBezTo>
                <a:cubicBezTo>
                  <a:pt x="278" y="326"/>
                  <a:pt x="278" y="326"/>
                  <a:pt x="278" y="326"/>
                </a:cubicBezTo>
                <a:cubicBezTo>
                  <a:pt x="156" y="177"/>
                  <a:pt x="156" y="177"/>
                  <a:pt x="156" y="177"/>
                </a:cubicBezTo>
                <a:cubicBezTo>
                  <a:pt x="33" y="326"/>
                  <a:pt x="33" y="326"/>
                  <a:pt x="33" y="326"/>
                </a:cubicBezTo>
                <a:cubicBezTo>
                  <a:pt x="36" y="329"/>
                  <a:pt x="36" y="329"/>
                  <a:pt x="36" y="329"/>
                </a:cubicBezTo>
                <a:cubicBezTo>
                  <a:pt x="93" y="329"/>
                  <a:pt x="93" y="329"/>
                  <a:pt x="93" y="329"/>
                </a:cubicBezTo>
                <a:cubicBezTo>
                  <a:pt x="101" y="329"/>
                  <a:pt x="107" y="336"/>
                  <a:pt x="107" y="343"/>
                </a:cubicBezTo>
                <a:cubicBezTo>
                  <a:pt x="107" y="515"/>
                  <a:pt x="107" y="515"/>
                  <a:pt x="107" y="515"/>
                </a:cubicBezTo>
                <a:cubicBezTo>
                  <a:pt x="107" y="522"/>
                  <a:pt x="101" y="528"/>
                  <a:pt x="93" y="528"/>
                </a:cubicBezTo>
                <a:cubicBezTo>
                  <a:pt x="86" y="528"/>
                  <a:pt x="80" y="522"/>
                  <a:pt x="80" y="515"/>
                </a:cubicBezTo>
                <a:cubicBezTo>
                  <a:pt x="80" y="357"/>
                  <a:pt x="80" y="357"/>
                  <a:pt x="80" y="357"/>
                </a:cubicBezTo>
                <a:cubicBezTo>
                  <a:pt x="31" y="357"/>
                  <a:pt x="31" y="357"/>
                  <a:pt x="31" y="357"/>
                </a:cubicBezTo>
                <a:cubicBezTo>
                  <a:pt x="27" y="357"/>
                  <a:pt x="24" y="355"/>
                  <a:pt x="21" y="353"/>
                </a:cubicBezTo>
                <a:cubicBezTo>
                  <a:pt x="6" y="337"/>
                  <a:pt x="6" y="337"/>
                  <a:pt x="6" y="337"/>
                </a:cubicBezTo>
                <a:cubicBezTo>
                  <a:pt x="1" y="332"/>
                  <a:pt x="0" y="324"/>
                  <a:pt x="5" y="319"/>
                </a:cubicBezTo>
                <a:cubicBezTo>
                  <a:pt x="145" y="147"/>
                  <a:pt x="145" y="147"/>
                  <a:pt x="145" y="147"/>
                </a:cubicBezTo>
                <a:cubicBezTo>
                  <a:pt x="151" y="141"/>
                  <a:pt x="161" y="141"/>
                  <a:pt x="166" y="147"/>
                </a:cubicBezTo>
                <a:cubicBezTo>
                  <a:pt x="307" y="319"/>
                  <a:pt x="307" y="319"/>
                  <a:pt x="307" y="319"/>
                </a:cubicBezTo>
                <a:cubicBezTo>
                  <a:pt x="311" y="324"/>
                  <a:pt x="311" y="332"/>
                  <a:pt x="306" y="337"/>
                </a:cubicBezTo>
                <a:cubicBezTo>
                  <a:pt x="290" y="353"/>
                  <a:pt x="290" y="353"/>
                  <a:pt x="290" y="353"/>
                </a:cubicBezTo>
                <a:cubicBezTo>
                  <a:pt x="288" y="355"/>
                  <a:pt x="284" y="357"/>
                  <a:pt x="281" y="357"/>
                </a:cubicBezTo>
                <a:cubicBezTo>
                  <a:pt x="232" y="357"/>
                  <a:pt x="232" y="357"/>
                  <a:pt x="232" y="357"/>
                </a:cubicBezTo>
                <a:cubicBezTo>
                  <a:pt x="232" y="587"/>
                  <a:pt x="232" y="587"/>
                  <a:pt x="232" y="587"/>
                </a:cubicBezTo>
                <a:cubicBezTo>
                  <a:pt x="232" y="594"/>
                  <a:pt x="226" y="600"/>
                  <a:pt x="218" y="600"/>
                </a:cubicBezTo>
                <a:close/>
                <a:moveTo>
                  <a:pt x="468" y="372"/>
                </a:moveTo>
                <a:cubicBezTo>
                  <a:pt x="461" y="372"/>
                  <a:pt x="455" y="366"/>
                  <a:pt x="455" y="359"/>
                </a:cubicBezTo>
                <a:cubicBezTo>
                  <a:pt x="455" y="202"/>
                  <a:pt x="455" y="202"/>
                  <a:pt x="455" y="202"/>
                </a:cubicBezTo>
                <a:cubicBezTo>
                  <a:pt x="455" y="195"/>
                  <a:pt x="461" y="189"/>
                  <a:pt x="468" y="189"/>
                </a:cubicBezTo>
                <a:cubicBezTo>
                  <a:pt x="525" y="189"/>
                  <a:pt x="525" y="189"/>
                  <a:pt x="525" y="189"/>
                </a:cubicBezTo>
                <a:cubicBezTo>
                  <a:pt x="528" y="186"/>
                  <a:pt x="528" y="186"/>
                  <a:pt x="528" y="186"/>
                </a:cubicBezTo>
                <a:cubicBezTo>
                  <a:pt x="406" y="36"/>
                  <a:pt x="406" y="36"/>
                  <a:pt x="406" y="36"/>
                </a:cubicBezTo>
                <a:cubicBezTo>
                  <a:pt x="283" y="186"/>
                  <a:pt x="283" y="186"/>
                  <a:pt x="283" y="186"/>
                </a:cubicBezTo>
                <a:cubicBezTo>
                  <a:pt x="286" y="189"/>
                  <a:pt x="286" y="189"/>
                  <a:pt x="286" y="189"/>
                </a:cubicBezTo>
                <a:cubicBezTo>
                  <a:pt x="343" y="189"/>
                  <a:pt x="343" y="189"/>
                  <a:pt x="343" y="189"/>
                </a:cubicBezTo>
                <a:cubicBezTo>
                  <a:pt x="351" y="189"/>
                  <a:pt x="357" y="195"/>
                  <a:pt x="357" y="202"/>
                </a:cubicBezTo>
                <a:cubicBezTo>
                  <a:pt x="357" y="280"/>
                  <a:pt x="357" y="280"/>
                  <a:pt x="357" y="280"/>
                </a:cubicBezTo>
                <a:cubicBezTo>
                  <a:pt x="357" y="288"/>
                  <a:pt x="351" y="294"/>
                  <a:pt x="343" y="294"/>
                </a:cubicBezTo>
                <a:cubicBezTo>
                  <a:pt x="336" y="294"/>
                  <a:pt x="330" y="288"/>
                  <a:pt x="330" y="280"/>
                </a:cubicBezTo>
                <a:cubicBezTo>
                  <a:pt x="330" y="216"/>
                  <a:pt x="330" y="216"/>
                  <a:pt x="330" y="216"/>
                </a:cubicBezTo>
                <a:cubicBezTo>
                  <a:pt x="281" y="216"/>
                  <a:pt x="281" y="216"/>
                  <a:pt x="281" y="216"/>
                </a:cubicBezTo>
                <a:cubicBezTo>
                  <a:pt x="277" y="216"/>
                  <a:pt x="274" y="214"/>
                  <a:pt x="271" y="212"/>
                </a:cubicBezTo>
                <a:cubicBezTo>
                  <a:pt x="256" y="196"/>
                  <a:pt x="256" y="196"/>
                  <a:pt x="256" y="196"/>
                </a:cubicBezTo>
                <a:cubicBezTo>
                  <a:pt x="251" y="191"/>
                  <a:pt x="250" y="184"/>
                  <a:pt x="255" y="178"/>
                </a:cubicBezTo>
                <a:cubicBezTo>
                  <a:pt x="395" y="6"/>
                  <a:pt x="395" y="6"/>
                  <a:pt x="395" y="6"/>
                </a:cubicBezTo>
                <a:cubicBezTo>
                  <a:pt x="401" y="0"/>
                  <a:pt x="411" y="0"/>
                  <a:pt x="416" y="6"/>
                </a:cubicBezTo>
                <a:cubicBezTo>
                  <a:pt x="557" y="178"/>
                  <a:pt x="557" y="178"/>
                  <a:pt x="557" y="178"/>
                </a:cubicBezTo>
                <a:cubicBezTo>
                  <a:pt x="561" y="184"/>
                  <a:pt x="561" y="191"/>
                  <a:pt x="556" y="196"/>
                </a:cubicBezTo>
                <a:cubicBezTo>
                  <a:pt x="540" y="212"/>
                  <a:pt x="540" y="212"/>
                  <a:pt x="540" y="212"/>
                </a:cubicBezTo>
                <a:cubicBezTo>
                  <a:pt x="538" y="214"/>
                  <a:pt x="534" y="216"/>
                  <a:pt x="531" y="216"/>
                </a:cubicBezTo>
                <a:cubicBezTo>
                  <a:pt x="482" y="216"/>
                  <a:pt x="482" y="216"/>
                  <a:pt x="482" y="216"/>
                </a:cubicBezTo>
                <a:cubicBezTo>
                  <a:pt x="482" y="359"/>
                  <a:pt x="482" y="359"/>
                  <a:pt x="482" y="359"/>
                </a:cubicBezTo>
                <a:cubicBezTo>
                  <a:pt x="482" y="366"/>
                  <a:pt x="476" y="372"/>
                  <a:pt x="468" y="3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7" name="Group 60" descr="up trending graph icon"/>
          <p:cNvGrpSpPr>
            <a:grpSpLocks noChangeAspect="1"/>
          </p:cNvGrpSpPr>
          <p:nvPr/>
        </p:nvGrpSpPr>
        <p:grpSpPr bwMode="auto">
          <a:xfrm>
            <a:off x="5280817" y="1960635"/>
            <a:ext cx="594983" cy="581018"/>
            <a:chOff x="6726" y="600"/>
            <a:chExt cx="426" cy="416"/>
          </a:xfrm>
          <a:solidFill>
            <a:schemeClr val="accent1"/>
          </a:solidFill>
        </p:grpSpPr>
        <p:sp>
          <p:nvSpPr>
            <p:cNvPr id="28" name="Freeform 61"/>
            <p:cNvSpPr>
              <a:spLocks/>
            </p:cNvSpPr>
            <p:nvPr/>
          </p:nvSpPr>
          <p:spPr bwMode="auto">
            <a:xfrm>
              <a:off x="6726" y="999"/>
              <a:ext cx="426" cy="17"/>
            </a:xfrm>
            <a:custGeom>
              <a:avLst/>
              <a:gdLst>
                <a:gd name="T0" fmla="*/ 282 w 288"/>
                <a:gd name="T1" fmla="*/ 12 h 12"/>
                <a:gd name="T2" fmla="*/ 6 w 288"/>
                <a:gd name="T3" fmla="*/ 12 h 12"/>
                <a:gd name="T4" fmla="*/ 0 w 288"/>
                <a:gd name="T5" fmla="*/ 6 h 12"/>
                <a:gd name="T6" fmla="*/ 6 w 288"/>
                <a:gd name="T7" fmla="*/ 0 h 12"/>
                <a:gd name="T8" fmla="*/ 282 w 288"/>
                <a:gd name="T9" fmla="*/ 0 h 12"/>
                <a:gd name="T10" fmla="*/ 288 w 288"/>
                <a:gd name="T11" fmla="*/ 6 h 12"/>
                <a:gd name="T12" fmla="*/ 282 w 288"/>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88" h="12">
                  <a:moveTo>
                    <a:pt x="282" y="12"/>
                  </a:moveTo>
                  <a:cubicBezTo>
                    <a:pt x="6" y="12"/>
                    <a:pt x="6" y="12"/>
                    <a:pt x="6" y="12"/>
                  </a:cubicBezTo>
                  <a:cubicBezTo>
                    <a:pt x="2" y="12"/>
                    <a:pt x="0" y="10"/>
                    <a:pt x="0" y="6"/>
                  </a:cubicBezTo>
                  <a:cubicBezTo>
                    <a:pt x="0" y="3"/>
                    <a:pt x="2" y="0"/>
                    <a:pt x="6" y="0"/>
                  </a:cubicBezTo>
                  <a:cubicBezTo>
                    <a:pt x="282" y="0"/>
                    <a:pt x="282" y="0"/>
                    <a:pt x="282" y="0"/>
                  </a:cubicBezTo>
                  <a:cubicBezTo>
                    <a:pt x="285" y="0"/>
                    <a:pt x="288" y="3"/>
                    <a:pt x="288" y="6"/>
                  </a:cubicBezTo>
                  <a:cubicBezTo>
                    <a:pt x="288" y="10"/>
                    <a:pt x="285" y="12"/>
                    <a:pt x="28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9" name="Freeform 62"/>
            <p:cNvSpPr>
              <a:spLocks noEditPoints="1"/>
            </p:cNvSpPr>
            <p:nvPr/>
          </p:nvSpPr>
          <p:spPr bwMode="auto">
            <a:xfrm>
              <a:off x="6744" y="912"/>
              <a:ext cx="71" cy="104"/>
            </a:xfrm>
            <a:custGeom>
              <a:avLst/>
              <a:gdLst>
                <a:gd name="T0" fmla="*/ 42 w 48"/>
                <a:gd name="T1" fmla="*/ 72 h 72"/>
                <a:gd name="T2" fmla="*/ 6 w 48"/>
                <a:gd name="T3" fmla="*/ 72 h 72"/>
                <a:gd name="T4" fmla="*/ 0 w 48"/>
                <a:gd name="T5" fmla="*/ 66 h 72"/>
                <a:gd name="T6" fmla="*/ 0 w 48"/>
                <a:gd name="T7" fmla="*/ 6 h 72"/>
                <a:gd name="T8" fmla="*/ 6 w 48"/>
                <a:gd name="T9" fmla="*/ 0 h 72"/>
                <a:gd name="T10" fmla="*/ 42 w 48"/>
                <a:gd name="T11" fmla="*/ 0 h 72"/>
                <a:gd name="T12" fmla="*/ 48 w 48"/>
                <a:gd name="T13" fmla="*/ 6 h 72"/>
                <a:gd name="T14" fmla="*/ 48 w 48"/>
                <a:gd name="T15" fmla="*/ 66 h 72"/>
                <a:gd name="T16" fmla="*/ 42 w 48"/>
                <a:gd name="T17" fmla="*/ 72 h 72"/>
                <a:gd name="T18" fmla="*/ 12 w 48"/>
                <a:gd name="T19" fmla="*/ 60 h 72"/>
                <a:gd name="T20" fmla="*/ 36 w 48"/>
                <a:gd name="T21" fmla="*/ 60 h 72"/>
                <a:gd name="T22" fmla="*/ 36 w 48"/>
                <a:gd name="T23" fmla="*/ 12 h 72"/>
                <a:gd name="T24" fmla="*/ 12 w 48"/>
                <a:gd name="T25" fmla="*/ 12 h 72"/>
                <a:gd name="T26" fmla="*/ 12 w 48"/>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72">
                  <a:moveTo>
                    <a:pt x="42" y="72"/>
                  </a:moveTo>
                  <a:cubicBezTo>
                    <a:pt x="6" y="72"/>
                    <a:pt x="6" y="72"/>
                    <a:pt x="6" y="72"/>
                  </a:cubicBezTo>
                  <a:cubicBezTo>
                    <a:pt x="2" y="72"/>
                    <a:pt x="0" y="70"/>
                    <a:pt x="0" y="66"/>
                  </a:cubicBezTo>
                  <a:cubicBezTo>
                    <a:pt x="0" y="6"/>
                    <a:pt x="0" y="6"/>
                    <a:pt x="0" y="6"/>
                  </a:cubicBezTo>
                  <a:cubicBezTo>
                    <a:pt x="0" y="3"/>
                    <a:pt x="2" y="0"/>
                    <a:pt x="6" y="0"/>
                  </a:cubicBezTo>
                  <a:cubicBezTo>
                    <a:pt x="42" y="0"/>
                    <a:pt x="42" y="0"/>
                    <a:pt x="42" y="0"/>
                  </a:cubicBezTo>
                  <a:cubicBezTo>
                    <a:pt x="45" y="0"/>
                    <a:pt x="48" y="3"/>
                    <a:pt x="48" y="6"/>
                  </a:cubicBezTo>
                  <a:cubicBezTo>
                    <a:pt x="48" y="66"/>
                    <a:pt x="48" y="66"/>
                    <a:pt x="48" y="66"/>
                  </a:cubicBezTo>
                  <a:cubicBezTo>
                    <a:pt x="48" y="70"/>
                    <a:pt x="45" y="72"/>
                    <a:pt x="42" y="72"/>
                  </a:cubicBezTo>
                  <a:close/>
                  <a:moveTo>
                    <a:pt x="12" y="60"/>
                  </a:moveTo>
                  <a:cubicBezTo>
                    <a:pt x="36" y="60"/>
                    <a:pt x="36" y="60"/>
                    <a:pt x="36" y="60"/>
                  </a:cubicBezTo>
                  <a:cubicBezTo>
                    <a:pt x="36" y="12"/>
                    <a:pt x="36" y="12"/>
                    <a:pt x="36"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63"/>
            <p:cNvSpPr>
              <a:spLocks noEditPoints="1"/>
            </p:cNvSpPr>
            <p:nvPr/>
          </p:nvSpPr>
          <p:spPr bwMode="auto">
            <a:xfrm>
              <a:off x="6850" y="826"/>
              <a:ext cx="71" cy="190"/>
            </a:xfrm>
            <a:custGeom>
              <a:avLst/>
              <a:gdLst>
                <a:gd name="T0" fmla="*/ 42 w 48"/>
                <a:gd name="T1" fmla="*/ 132 h 132"/>
                <a:gd name="T2" fmla="*/ 6 w 48"/>
                <a:gd name="T3" fmla="*/ 132 h 132"/>
                <a:gd name="T4" fmla="*/ 0 w 48"/>
                <a:gd name="T5" fmla="*/ 126 h 132"/>
                <a:gd name="T6" fmla="*/ 0 w 48"/>
                <a:gd name="T7" fmla="*/ 6 h 132"/>
                <a:gd name="T8" fmla="*/ 6 w 48"/>
                <a:gd name="T9" fmla="*/ 0 h 132"/>
                <a:gd name="T10" fmla="*/ 42 w 48"/>
                <a:gd name="T11" fmla="*/ 0 h 132"/>
                <a:gd name="T12" fmla="*/ 48 w 48"/>
                <a:gd name="T13" fmla="*/ 6 h 132"/>
                <a:gd name="T14" fmla="*/ 48 w 48"/>
                <a:gd name="T15" fmla="*/ 126 h 132"/>
                <a:gd name="T16" fmla="*/ 42 w 48"/>
                <a:gd name="T17" fmla="*/ 132 h 132"/>
                <a:gd name="T18" fmla="*/ 12 w 48"/>
                <a:gd name="T19" fmla="*/ 120 h 132"/>
                <a:gd name="T20" fmla="*/ 36 w 48"/>
                <a:gd name="T21" fmla="*/ 120 h 132"/>
                <a:gd name="T22" fmla="*/ 36 w 48"/>
                <a:gd name="T23" fmla="*/ 12 h 132"/>
                <a:gd name="T24" fmla="*/ 12 w 48"/>
                <a:gd name="T25" fmla="*/ 12 h 132"/>
                <a:gd name="T26" fmla="*/ 12 w 48"/>
                <a:gd name="T27" fmla="*/ 1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32">
                  <a:moveTo>
                    <a:pt x="42" y="132"/>
                  </a:moveTo>
                  <a:cubicBezTo>
                    <a:pt x="6" y="132"/>
                    <a:pt x="6" y="132"/>
                    <a:pt x="6" y="132"/>
                  </a:cubicBezTo>
                  <a:cubicBezTo>
                    <a:pt x="2" y="132"/>
                    <a:pt x="0" y="130"/>
                    <a:pt x="0" y="126"/>
                  </a:cubicBezTo>
                  <a:cubicBezTo>
                    <a:pt x="0" y="6"/>
                    <a:pt x="0" y="6"/>
                    <a:pt x="0" y="6"/>
                  </a:cubicBezTo>
                  <a:cubicBezTo>
                    <a:pt x="0" y="3"/>
                    <a:pt x="2" y="0"/>
                    <a:pt x="6" y="0"/>
                  </a:cubicBezTo>
                  <a:cubicBezTo>
                    <a:pt x="42" y="0"/>
                    <a:pt x="42" y="0"/>
                    <a:pt x="42" y="0"/>
                  </a:cubicBezTo>
                  <a:cubicBezTo>
                    <a:pt x="45" y="0"/>
                    <a:pt x="48" y="3"/>
                    <a:pt x="48" y="6"/>
                  </a:cubicBezTo>
                  <a:cubicBezTo>
                    <a:pt x="48" y="126"/>
                    <a:pt x="48" y="126"/>
                    <a:pt x="48" y="126"/>
                  </a:cubicBezTo>
                  <a:cubicBezTo>
                    <a:pt x="48" y="130"/>
                    <a:pt x="45" y="132"/>
                    <a:pt x="42" y="132"/>
                  </a:cubicBezTo>
                  <a:close/>
                  <a:moveTo>
                    <a:pt x="12" y="120"/>
                  </a:moveTo>
                  <a:cubicBezTo>
                    <a:pt x="36" y="120"/>
                    <a:pt x="36" y="120"/>
                    <a:pt x="36" y="120"/>
                  </a:cubicBezTo>
                  <a:cubicBezTo>
                    <a:pt x="36" y="12"/>
                    <a:pt x="36" y="12"/>
                    <a:pt x="36" y="12"/>
                  </a:cubicBezTo>
                  <a:cubicBezTo>
                    <a:pt x="12" y="12"/>
                    <a:pt x="12" y="12"/>
                    <a:pt x="12" y="12"/>
                  </a:cubicBezTo>
                  <a:lnTo>
                    <a:pt x="1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64"/>
            <p:cNvSpPr>
              <a:spLocks noEditPoints="1"/>
            </p:cNvSpPr>
            <p:nvPr/>
          </p:nvSpPr>
          <p:spPr bwMode="auto">
            <a:xfrm>
              <a:off x="6957" y="860"/>
              <a:ext cx="71" cy="156"/>
            </a:xfrm>
            <a:custGeom>
              <a:avLst/>
              <a:gdLst>
                <a:gd name="T0" fmla="*/ 42 w 48"/>
                <a:gd name="T1" fmla="*/ 108 h 108"/>
                <a:gd name="T2" fmla="*/ 6 w 48"/>
                <a:gd name="T3" fmla="*/ 108 h 108"/>
                <a:gd name="T4" fmla="*/ 0 w 48"/>
                <a:gd name="T5" fmla="*/ 102 h 108"/>
                <a:gd name="T6" fmla="*/ 0 w 48"/>
                <a:gd name="T7" fmla="*/ 6 h 108"/>
                <a:gd name="T8" fmla="*/ 6 w 48"/>
                <a:gd name="T9" fmla="*/ 0 h 108"/>
                <a:gd name="T10" fmla="*/ 42 w 48"/>
                <a:gd name="T11" fmla="*/ 0 h 108"/>
                <a:gd name="T12" fmla="*/ 48 w 48"/>
                <a:gd name="T13" fmla="*/ 6 h 108"/>
                <a:gd name="T14" fmla="*/ 48 w 48"/>
                <a:gd name="T15" fmla="*/ 102 h 108"/>
                <a:gd name="T16" fmla="*/ 42 w 48"/>
                <a:gd name="T17" fmla="*/ 108 h 108"/>
                <a:gd name="T18" fmla="*/ 12 w 48"/>
                <a:gd name="T19" fmla="*/ 96 h 108"/>
                <a:gd name="T20" fmla="*/ 36 w 48"/>
                <a:gd name="T21" fmla="*/ 96 h 108"/>
                <a:gd name="T22" fmla="*/ 36 w 48"/>
                <a:gd name="T23" fmla="*/ 12 h 108"/>
                <a:gd name="T24" fmla="*/ 12 w 48"/>
                <a:gd name="T25" fmla="*/ 12 h 108"/>
                <a:gd name="T26" fmla="*/ 12 w 48"/>
                <a:gd name="T27"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08">
                  <a:moveTo>
                    <a:pt x="42" y="108"/>
                  </a:moveTo>
                  <a:cubicBezTo>
                    <a:pt x="6" y="108"/>
                    <a:pt x="6" y="108"/>
                    <a:pt x="6" y="108"/>
                  </a:cubicBezTo>
                  <a:cubicBezTo>
                    <a:pt x="2" y="108"/>
                    <a:pt x="0" y="106"/>
                    <a:pt x="0" y="102"/>
                  </a:cubicBezTo>
                  <a:cubicBezTo>
                    <a:pt x="0" y="6"/>
                    <a:pt x="0" y="6"/>
                    <a:pt x="0" y="6"/>
                  </a:cubicBezTo>
                  <a:cubicBezTo>
                    <a:pt x="0" y="3"/>
                    <a:pt x="2" y="0"/>
                    <a:pt x="6" y="0"/>
                  </a:cubicBezTo>
                  <a:cubicBezTo>
                    <a:pt x="42" y="0"/>
                    <a:pt x="42" y="0"/>
                    <a:pt x="42" y="0"/>
                  </a:cubicBezTo>
                  <a:cubicBezTo>
                    <a:pt x="45" y="0"/>
                    <a:pt x="48" y="3"/>
                    <a:pt x="48" y="6"/>
                  </a:cubicBezTo>
                  <a:cubicBezTo>
                    <a:pt x="48" y="102"/>
                    <a:pt x="48" y="102"/>
                    <a:pt x="48" y="102"/>
                  </a:cubicBezTo>
                  <a:cubicBezTo>
                    <a:pt x="48" y="106"/>
                    <a:pt x="45" y="108"/>
                    <a:pt x="42" y="108"/>
                  </a:cubicBezTo>
                  <a:close/>
                  <a:moveTo>
                    <a:pt x="12" y="96"/>
                  </a:moveTo>
                  <a:cubicBezTo>
                    <a:pt x="36" y="96"/>
                    <a:pt x="36" y="96"/>
                    <a:pt x="36" y="96"/>
                  </a:cubicBezTo>
                  <a:cubicBezTo>
                    <a:pt x="36" y="12"/>
                    <a:pt x="36" y="12"/>
                    <a:pt x="36" y="12"/>
                  </a:cubicBezTo>
                  <a:cubicBezTo>
                    <a:pt x="12" y="12"/>
                    <a:pt x="12" y="12"/>
                    <a:pt x="12" y="12"/>
                  </a:cubicBezTo>
                  <a:lnTo>
                    <a:pt x="12"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65"/>
            <p:cNvSpPr>
              <a:spLocks noEditPoints="1"/>
            </p:cNvSpPr>
            <p:nvPr/>
          </p:nvSpPr>
          <p:spPr bwMode="auto">
            <a:xfrm>
              <a:off x="7063" y="739"/>
              <a:ext cx="71" cy="277"/>
            </a:xfrm>
            <a:custGeom>
              <a:avLst/>
              <a:gdLst>
                <a:gd name="T0" fmla="*/ 42 w 48"/>
                <a:gd name="T1" fmla="*/ 192 h 192"/>
                <a:gd name="T2" fmla="*/ 6 w 48"/>
                <a:gd name="T3" fmla="*/ 192 h 192"/>
                <a:gd name="T4" fmla="*/ 0 w 48"/>
                <a:gd name="T5" fmla="*/ 186 h 192"/>
                <a:gd name="T6" fmla="*/ 0 w 48"/>
                <a:gd name="T7" fmla="*/ 6 h 192"/>
                <a:gd name="T8" fmla="*/ 6 w 48"/>
                <a:gd name="T9" fmla="*/ 0 h 192"/>
                <a:gd name="T10" fmla="*/ 42 w 48"/>
                <a:gd name="T11" fmla="*/ 0 h 192"/>
                <a:gd name="T12" fmla="*/ 48 w 48"/>
                <a:gd name="T13" fmla="*/ 6 h 192"/>
                <a:gd name="T14" fmla="*/ 48 w 48"/>
                <a:gd name="T15" fmla="*/ 186 h 192"/>
                <a:gd name="T16" fmla="*/ 42 w 48"/>
                <a:gd name="T17" fmla="*/ 192 h 192"/>
                <a:gd name="T18" fmla="*/ 12 w 48"/>
                <a:gd name="T19" fmla="*/ 180 h 192"/>
                <a:gd name="T20" fmla="*/ 36 w 48"/>
                <a:gd name="T21" fmla="*/ 180 h 192"/>
                <a:gd name="T22" fmla="*/ 36 w 48"/>
                <a:gd name="T23" fmla="*/ 12 h 192"/>
                <a:gd name="T24" fmla="*/ 12 w 48"/>
                <a:gd name="T25" fmla="*/ 12 h 192"/>
                <a:gd name="T26" fmla="*/ 12 w 48"/>
                <a:gd name="T27" fmla="*/ 18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92">
                  <a:moveTo>
                    <a:pt x="42" y="192"/>
                  </a:moveTo>
                  <a:cubicBezTo>
                    <a:pt x="6" y="192"/>
                    <a:pt x="6" y="192"/>
                    <a:pt x="6" y="192"/>
                  </a:cubicBezTo>
                  <a:cubicBezTo>
                    <a:pt x="2" y="192"/>
                    <a:pt x="0" y="190"/>
                    <a:pt x="0" y="186"/>
                  </a:cubicBezTo>
                  <a:cubicBezTo>
                    <a:pt x="0" y="6"/>
                    <a:pt x="0" y="6"/>
                    <a:pt x="0" y="6"/>
                  </a:cubicBezTo>
                  <a:cubicBezTo>
                    <a:pt x="0" y="3"/>
                    <a:pt x="2" y="0"/>
                    <a:pt x="6" y="0"/>
                  </a:cubicBezTo>
                  <a:cubicBezTo>
                    <a:pt x="42" y="0"/>
                    <a:pt x="42" y="0"/>
                    <a:pt x="42" y="0"/>
                  </a:cubicBezTo>
                  <a:cubicBezTo>
                    <a:pt x="45" y="0"/>
                    <a:pt x="48" y="3"/>
                    <a:pt x="48" y="6"/>
                  </a:cubicBezTo>
                  <a:cubicBezTo>
                    <a:pt x="48" y="186"/>
                    <a:pt x="48" y="186"/>
                    <a:pt x="48" y="186"/>
                  </a:cubicBezTo>
                  <a:cubicBezTo>
                    <a:pt x="48" y="190"/>
                    <a:pt x="45" y="192"/>
                    <a:pt x="42" y="192"/>
                  </a:cubicBezTo>
                  <a:close/>
                  <a:moveTo>
                    <a:pt x="12" y="180"/>
                  </a:moveTo>
                  <a:cubicBezTo>
                    <a:pt x="36" y="180"/>
                    <a:pt x="36" y="180"/>
                    <a:pt x="36" y="180"/>
                  </a:cubicBezTo>
                  <a:cubicBezTo>
                    <a:pt x="36" y="12"/>
                    <a:pt x="36" y="12"/>
                    <a:pt x="36" y="12"/>
                  </a:cubicBezTo>
                  <a:cubicBezTo>
                    <a:pt x="12" y="12"/>
                    <a:pt x="12" y="12"/>
                    <a:pt x="12" y="12"/>
                  </a:cubicBezTo>
                  <a:lnTo>
                    <a:pt x="12"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3" name="Freeform 66"/>
            <p:cNvSpPr>
              <a:spLocks noEditPoints="1"/>
            </p:cNvSpPr>
            <p:nvPr/>
          </p:nvSpPr>
          <p:spPr bwMode="auto">
            <a:xfrm>
              <a:off x="6753" y="774"/>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4" name="Freeform 67"/>
            <p:cNvSpPr>
              <a:spLocks noEditPoints="1"/>
            </p:cNvSpPr>
            <p:nvPr/>
          </p:nvSpPr>
          <p:spPr bwMode="auto">
            <a:xfrm>
              <a:off x="6859" y="687"/>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5" name="Freeform 68"/>
            <p:cNvSpPr>
              <a:spLocks noEditPoints="1"/>
            </p:cNvSpPr>
            <p:nvPr/>
          </p:nvSpPr>
          <p:spPr bwMode="auto">
            <a:xfrm>
              <a:off x="6966" y="722"/>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6" name="Freeform 69"/>
            <p:cNvSpPr>
              <a:spLocks noEditPoints="1"/>
            </p:cNvSpPr>
            <p:nvPr/>
          </p:nvSpPr>
          <p:spPr bwMode="auto">
            <a:xfrm>
              <a:off x="7072" y="600"/>
              <a:ext cx="54"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7" name="Freeform 70"/>
            <p:cNvSpPr>
              <a:spLocks/>
            </p:cNvSpPr>
            <p:nvPr/>
          </p:nvSpPr>
          <p:spPr bwMode="auto">
            <a:xfrm>
              <a:off x="6782" y="714"/>
              <a:ext cx="99" cy="84"/>
            </a:xfrm>
            <a:custGeom>
              <a:avLst/>
              <a:gdLst>
                <a:gd name="T0" fmla="*/ 7 w 67"/>
                <a:gd name="T1" fmla="*/ 58 h 58"/>
                <a:gd name="T2" fmla="*/ 2 w 67"/>
                <a:gd name="T3" fmla="*/ 56 h 58"/>
                <a:gd name="T4" fmla="*/ 3 w 67"/>
                <a:gd name="T5" fmla="*/ 47 h 58"/>
                <a:gd name="T6" fmla="*/ 57 w 67"/>
                <a:gd name="T7" fmla="*/ 3 h 58"/>
                <a:gd name="T8" fmla="*/ 65 w 67"/>
                <a:gd name="T9" fmla="*/ 3 h 58"/>
                <a:gd name="T10" fmla="*/ 64 w 67"/>
                <a:gd name="T11" fmla="*/ 12 h 58"/>
                <a:gd name="T12" fmla="*/ 11 w 67"/>
                <a:gd name="T13" fmla="*/ 56 h 58"/>
                <a:gd name="T14" fmla="*/ 7 w 67"/>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58">
                  <a:moveTo>
                    <a:pt x="7" y="58"/>
                  </a:moveTo>
                  <a:cubicBezTo>
                    <a:pt x="5" y="58"/>
                    <a:pt x="3" y="57"/>
                    <a:pt x="2" y="56"/>
                  </a:cubicBezTo>
                  <a:cubicBezTo>
                    <a:pt x="0" y="53"/>
                    <a:pt x="0" y="49"/>
                    <a:pt x="3" y="47"/>
                  </a:cubicBezTo>
                  <a:cubicBezTo>
                    <a:pt x="57" y="3"/>
                    <a:pt x="57" y="3"/>
                    <a:pt x="57" y="3"/>
                  </a:cubicBezTo>
                  <a:cubicBezTo>
                    <a:pt x="59" y="0"/>
                    <a:pt x="63" y="1"/>
                    <a:pt x="65" y="3"/>
                  </a:cubicBezTo>
                  <a:cubicBezTo>
                    <a:pt x="67" y="6"/>
                    <a:pt x="67" y="10"/>
                    <a:pt x="64" y="12"/>
                  </a:cubicBezTo>
                  <a:cubicBezTo>
                    <a:pt x="11" y="56"/>
                    <a:pt x="11" y="56"/>
                    <a:pt x="11" y="56"/>
                  </a:cubicBezTo>
                  <a:cubicBezTo>
                    <a:pt x="10" y="57"/>
                    <a:pt x="8" y="58"/>
                    <a:pt x="7"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8" name="Freeform 71"/>
            <p:cNvSpPr>
              <a:spLocks/>
            </p:cNvSpPr>
            <p:nvPr/>
          </p:nvSpPr>
          <p:spPr bwMode="auto">
            <a:xfrm>
              <a:off x="6892" y="708"/>
              <a:ext cx="93" cy="44"/>
            </a:xfrm>
            <a:custGeom>
              <a:avLst/>
              <a:gdLst>
                <a:gd name="T0" fmla="*/ 57 w 63"/>
                <a:gd name="T1" fmla="*/ 30 h 30"/>
                <a:gd name="T2" fmla="*/ 55 w 63"/>
                <a:gd name="T3" fmla="*/ 29 h 30"/>
                <a:gd name="T4" fmla="*/ 5 w 63"/>
                <a:gd name="T5" fmla="*/ 13 h 30"/>
                <a:gd name="T6" fmla="*/ 1 w 63"/>
                <a:gd name="T7" fmla="*/ 5 h 30"/>
                <a:gd name="T8" fmla="*/ 9 w 63"/>
                <a:gd name="T9" fmla="*/ 2 h 30"/>
                <a:gd name="T10" fmla="*/ 58 w 63"/>
                <a:gd name="T11" fmla="*/ 18 h 30"/>
                <a:gd name="T12" fmla="*/ 62 w 63"/>
                <a:gd name="T13" fmla="*/ 26 h 30"/>
                <a:gd name="T14" fmla="*/ 57 w 63"/>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30">
                  <a:moveTo>
                    <a:pt x="57" y="30"/>
                  </a:moveTo>
                  <a:cubicBezTo>
                    <a:pt x="56" y="30"/>
                    <a:pt x="55" y="30"/>
                    <a:pt x="55" y="29"/>
                  </a:cubicBezTo>
                  <a:cubicBezTo>
                    <a:pt x="5" y="13"/>
                    <a:pt x="5" y="13"/>
                    <a:pt x="5" y="13"/>
                  </a:cubicBezTo>
                  <a:cubicBezTo>
                    <a:pt x="2" y="12"/>
                    <a:pt x="0" y="8"/>
                    <a:pt x="1" y="5"/>
                  </a:cubicBezTo>
                  <a:cubicBezTo>
                    <a:pt x="2" y="2"/>
                    <a:pt x="6" y="0"/>
                    <a:pt x="9" y="2"/>
                  </a:cubicBezTo>
                  <a:cubicBezTo>
                    <a:pt x="58" y="18"/>
                    <a:pt x="58" y="18"/>
                    <a:pt x="58" y="18"/>
                  </a:cubicBezTo>
                  <a:cubicBezTo>
                    <a:pt x="62" y="19"/>
                    <a:pt x="63" y="23"/>
                    <a:pt x="62" y="26"/>
                  </a:cubicBezTo>
                  <a:cubicBezTo>
                    <a:pt x="61" y="28"/>
                    <a:pt x="59" y="30"/>
                    <a:pt x="5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9" name="Freeform 72"/>
            <p:cNvSpPr>
              <a:spLocks/>
            </p:cNvSpPr>
            <p:nvPr/>
          </p:nvSpPr>
          <p:spPr bwMode="auto">
            <a:xfrm>
              <a:off x="6994" y="630"/>
              <a:ext cx="103" cy="113"/>
            </a:xfrm>
            <a:custGeom>
              <a:avLst/>
              <a:gdLst>
                <a:gd name="T0" fmla="*/ 6 w 70"/>
                <a:gd name="T1" fmla="*/ 78 h 78"/>
                <a:gd name="T2" fmla="*/ 3 w 70"/>
                <a:gd name="T3" fmla="*/ 77 h 78"/>
                <a:gd name="T4" fmla="*/ 2 w 70"/>
                <a:gd name="T5" fmla="*/ 68 h 78"/>
                <a:gd name="T6" fmla="*/ 58 w 70"/>
                <a:gd name="T7" fmla="*/ 3 h 78"/>
                <a:gd name="T8" fmla="*/ 67 w 70"/>
                <a:gd name="T9" fmla="*/ 2 h 78"/>
                <a:gd name="T10" fmla="*/ 67 w 70"/>
                <a:gd name="T11" fmla="*/ 10 h 78"/>
                <a:gd name="T12" fmla="*/ 11 w 70"/>
                <a:gd name="T13" fmla="*/ 76 h 78"/>
                <a:gd name="T14" fmla="*/ 6 w 70"/>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78">
                  <a:moveTo>
                    <a:pt x="6" y="78"/>
                  </a:moveTo>
                  <a:cubicBezTo>
                    <a:pt x="5" y="78"/>
                    <a:pt x="4" y="78"/>
                    <a:pt x="3" y="77"/>
                  </a:cubicBezTo>
                  <a:cubicBezTo>
                    <a:pt x="0" y="75"/>
                    <a:pt x="0" y="71"/>
                    <a:pt x="2" y="68"/>
                  </a:cubicBezTo>
                  <a:cubicBezTo>
                    <a:pt x="58" y="3"/>
                    <a:pt x="58" y="3"/>
                    <a:pt x="58" y="3"/>
                  </a:cubicBezTo>
                  <a:cubicBezTo>
                    <a:pt x="60" y="0"/>
                    <a:pt x="64" y="0"/>
                    <a:pt x="67" y="2"/>
                  </a:cubicBezTo>
                  <a:cubicBezTo>
                    <a:pt x="69" y="4"/>
                    <a:pt x="70" y="8"/>
                    <a:pt x="67" y="10"/>
                  </a:cubicBezTo>
                  <a:cubicBezTo>
                    <a:pt x="11" y="76"/>
                    <a:pt x="11" y="76"/>
                    <a:pt x="11" y="76"/>
                  </a:cubicBezTo>
                  <a:cubicBezTo>
                    <a:pt x="10" y="78"/>
                    <a:pt x="8" y="78"/>
                    <a:pt x="6"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3" name="Rectangle 2"/>
          <p:cNvSpPr/>
          <p:nvPr/>
        </p:nvSpPr>
        <p:spPr>
          <a:xfrm>
            <a:off x="157018" y="421675"/>
            <a:ext cx="3770584" cy="707886"/>
          </a:xfrm>
          <a:prstGeom prst="rect">
            <a:avLst/>
          </a:prstGeom>
        </p:spPr>
        <p:txBody>
          <a:bodyPr wrap="none">
            <a:spAutoFit/>
          </a:bodyPr>
          <a:lstStyle/>
          <a:p>
            <a:r>
              <a:rPr lang="en-US" sz="4000" dirty="0" smtClean="0">
                <a:solidFill>
                  <a:srgbClr val="FF0000"/>
                </a:solidFill>
              </a:rPr>
              <a:t>Data Description</a:t>
            </a:r>
            <a:endParaRPr lang="en-US" sz="4000" dirty="0">
              <a:solidFill>
                <a:srgbClr val="FF0000"/>
              </a:solidFill>
            </a:endParaRPr>
          </a:p>
        </p:txBody>
      </p:sp>
      <p:pic>
        <p:nvPicPr>
          <p:cNvPr id="52" name="Picture Placeholder 6" descr="two people collaborating at computer screen"/>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a:xfrm>
            <a:off x="157018" y="1129561"/>
            <a:ext cx="3980873" cy="5262003"/>
          </a:xfrm>
          <a:prstGeom prst="rect">
            <a:avLst/>
          </a:prstGeom>
        </p:spPr>
      </p:pic>
    </p:spTree>
    <p:extLst>
      <p:ext uri="{BB962C8B-B14F-4D97-AF65-F5344CB8AC3E}">
        <p14:creationId xmlns:p14="http://schemas.microsoft.com/office/powerpoint/2010/main" val="3626630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6136309" y="1638673"/>
            <a:ext cx="5716385" cy="3879294"/>
          </a:xfrm>
        </p:spPr>
        <p:txBody>
          <a:bodyPr>
            <a:noAutofit/>
          </a:bodyPr>
          <a:lstStyle/>
          <a:p>
            <a:pPr marL="0" indent="0">
              <a:buNone/>
            </a:pPr>
            <a:endParaRPr lang="en-US" sz="1800" dirty="0" smtClean="0">
              <a:solidFill>
                <a:schemeClr val="accent1"/>
              </a:solidFill>
            </a:endParaRPr>
          </a:p>
          <a:p>
            <a:pPr marL="0" indent="0">
              <a:buNone/>
            </a:pPr>
            <a:r>
              <a:rPr lang="en-US" sz="1800" dirty="0" smtClean="0">
                <a:solidFill>
                  <a:schemeClr val="accent1"/>
                </a:solidFill>
              </a:rPr>
              <a:t>Data </a:t>
            </a:r>
            <a:r>
              <a:rPr lang="en-US" sz="1800" dirty="0" smtClean="0">
                <a:solidFill>
                  <a:schemeClr val="accent1"/>
                </a:solidFill>
              </a:rPr>
              <a:t>Manipulation and Transformation</a:t>
            </a:r>
          </a:p>
          <a:p>
            <a:pPr>
              <a:spcBef>
                <a:spcPts val="0"/>
              </a:spcBef>
              <a:buFont typeface="Wingdings" panose="05000000000000000000" pitchFamily="2" charset="2"/>
              <a:buChar char="§"/>
            </a:pPr>
            <a:r>
              <a:rPr lang="en-US" sz="1800" dirty="0" smtClean="0"/>
              <a:t>Recoding of the Dependent Variable ( Likelihood to Buy)</a:t>
            </a:r>
            <a:endParaRPr lang="en-US" sz="1800" dirty="0"/>
          </a:p>
          <a:p>
            <a:pPr>
              <a:spcBef>
                <a:spcPts val="0"/>
              </a:spcBef>
              <a:buFont typeface="Wingdings" panose="05000000000000000000" pitchFamily="2" charset="2"/>
              <a:buChar char="§"/>
            </a:pPr>
            <a:r>
              <a:rPr lang="en-US" sz="1800" dirty="0" smtClean="0"/>
              <a:t>Transformation of the Independent Variables ( Age, Income , Brand Imagery 1 – Brand Imagery 10) </a:t>
            </a:r>
          </a:p>
          <a:p>
            <a:pPr marL="0" indent="0">
              <a:spcBef>
                <a:spcPts val="0"/>
              </a:spcBef>
              <a:buNone/>
            </a:pPr>
            <a:r>
              <a:rPr lang="en-US" sz="1800" dirty="0" smtClean="0">
                <a:solidFill>
                  <a:schemeClr val="accent1"/>
                </a:solidFill>
              </a:rPr>
              <a:t>Correlation I</a:t>
            </a:r>
          </a:p>
          <a:p>
            <a:pPr marL="0" indent="0">
              <a:spcBef>
                <a:spcPts val="0"/>
              </a:spcBef>
              <a:buNone/>
            </a:pPr>
            <a:r>
              <a:rPr lang="en-US" sz="1800" dirty="0" smtClean="0">
                <a:solidFill>
                  <a:schemeClr val="accent1"/>
                </a:solidFill>
              </a:rPr>
              <a:t>Data Visualization ( Bar-charts, Pie-Charts, Box-Plots </a:t>
            </a:r>
            <a:r>
              <a:rPr lang="en-US" sz="1800" dirty="0" err="1" smtClean="0">
                <a:solidFill>
                  <a:schemeClr val="accent1"/>
                </a:solidFill>
              </a:rPr>
              <a:t>etc</a:t>
            </a:r>
            <a:r>
              <a:rPr lang="en-US" sz="1800" dirty="0" smtClean="0">
                <a:solidFill>
                  <a:schemeClr val="accent1"/>
                </a:solidFill>
              </a:rPr>
              <a:t>)</a:t>
            </a:r>
          </a:p>
          <a:p>
            <a:pPr marL="0" indent="0">
              <a:spcBef>
                <a:spcPts val="0"/>
              </a:spcBef>
              <a:buNone/>
            </a:pPr>
            <a:r>
              <a:rPr lang="en-US" sz="1800" dirty="0" smtClean="0">
                <a:solidFill>
                  <a:schemeClr val="accent1"/>
                </a:solidFill>
              </a:rPr>
              <a:t>Data Analysis 1</a:t>
            </a:r>
          </a:p>
          <a:p>
            <a:pPr>
              <a:spcBef>
                <a:spcPts val="0"/>
              </a:spcBef>
              <a:buFont typeface="Wingdings" panose="05000000000000000000" pitchFamily="2" charset="2"/>
              <a:buChar char="§"/>
            </a:pPr>
            <a:r>
              <a:rPr lang="en-US" sz="1800" dirty="0" smtClean="0"/>
              <a:t>Logistic </a:t>
            </a:r>
            <a:r>
              <a:rPr lang="en-US" sz="1800" dirty="0"/>
              <a:t>Regression, Random </a:t>
            </a:r>
            <a:r>
              <a:rPr lang="en-US" sz="1800" dirty="0" smtClean="0"/>
              <a:t>Forest, </a:t>
            </a:r>
            <a:r>
              <a:rPr lang="en-US" sz="1800" dirty="0" err="1"/>
              <a:t>KNeighbors</a:t>
            </a:r>
            <a:r>
              <a:rPr lang="en-US" sz="1800" dirty="0"/>
              <a:t>, SVC and Decision Tree </a:t>
            </a:r>
            <a:r>
              <a:rPr lang="en-US" sz="1800" dirty="0" smtClean="0"/>
              <a:t>Algorithm)</a:t>
            </a:r>
          </a:p>
          <a:p>
            <a:pPr>
              <a:spcBef>
                <a:spcPts val="0"/>
              </a:spcBef>
              <a:buFont typeface="Wingdings" panose="05000000000000000000" pitchFamily="2" charset="2"/>
              <a:buChar char="§"/>
            </a:pPr>
            <a:r>
              <a:rPr lang="en-US" sz="1800" dirty="0" smtClean="0"/>
              <a:t>Findings and comments</a:t>
            </a:r>
          </a:p>
          <a:p>
            <a:pPr marL="0" indent="0">
              <a:spcBef>
                <a:spcPts val="0"/>
              </a:spcBef>
              <a:buNone/>
            </a:pPr>
            <a:r>
              <a:rPr lang="en-US" sz="1800" dirty="0" smtClean="0">
                <a:solidFill>
                  <a:schemeClr val="accent1"/>
                </a:solidFill>
              </a:rPr>
              <a:t>What next?</a:t>
            </a:r>
          </a:p>
          <a:p>
            <a:pPr marL="0" indent="0">
              <a:spcBef>
                <a:spcPts val="0"/>
              </a:spcBef>
              <a:buNone/>
            </a:pPr>
            <a:r>
              <a:rPr lang="en-US" sz="1800" dirty="0" smtClean="0">
                <a:solidFill>
                  <a:schemeClr val="accent1"/>
                </a:solidFill>
              </a:rPr>
              <a:t>Correlation Analysis II</a:t>
            </a:r>
          </a:p>
          <a:p>
            <a:pPr marL="0" indent="0">
              <a:spcBef>
                <a:spcPts val="0"/>
              </a:spcBef>
              <a:buNone/>
            </a:pPr>
            <a:r>
              <a:rPr lang="en-US" sz="1800" dirty="0">
                <a:solidFill>
                  <a:schemeClr val="accent1"/>
                </a:solidFill>
              </a:rPr>
              <a:t>Data Analysis </a:t>
            </a:r>
            <a:r>
              <a:rPr lang="en-US" sz="1800" dirty="0" smtClean="0">
                <a:solidFill>
                  <a:schemeClr val="accent1"/>
                </a:solidFill>
              </a:rPr>
              <a:t>II </a:t>
            </a:r>
          </a:p>
          <a:p>
            <a:pPr>
              <a:spcBef>
                <a:spcPts val="0"/>
              </a:spcBef>
              <a:buFont typeface="Wingdings" panose="05000000000000000000" pitchFamily="2" charset="2"/>
              <a:buChar char="§"/>
            </a:pPr>
            <a:r>
              <a:rPr lang="en-US" sz="1800" dirty="0" smtClean="0"/>
              <a:t>Logistic </a:t>
            </a:r>
            <a:r>
              <a:rPr lang="en-US" sz="1800" dirty="0"/>
              <a:t>Regression, Random Forest, </a:t>
            </a:r>
            <a:r>
              <a:rPr lang="en-US" sz="1800" dirty="0" err="1"/>
              <a:t>KNeighbors</a:t>
            </a:r>
            <a:r>
              <a:rPr lang="en-US" sz="1800" dirty="0"/>
              <a:t>, SVC and Decision Tree Algorithm</a:t>
            </a:r>
            <a:r>
              <a:rPr lang="en-US" sz="1800" dirty="0" smtClean="0"/>
              <a:t>)</a:t>
            </a:r>
          </a:p>
          <a:p>
            <a:pPr>
              <a:spcBef>
                <a:spcPts val="0"/>
              </a:spcBef>
              <a:buFont typeface="Wingdings" panose="05000000000000000000" pitchFamily="2" charset="2"/>
              <a:buChar char="§"/>
            </a:pPr>
            <a:r>
              <a:rPr lang="en-US" sz="1800" dirty="0" smtClean="0"/>
              <a:t>Findings and comments</a:t>
            </a:r>
          </a:p>
          <a:p>
            <a:pPr marL="0" indent="0">
              <a:buNone/>
            </a:pPr>
            <a:r>
              <a:rPr lang="en-US" sz="1800" dirty="0" smtClean="0">
                <a:solidFill>
                  <a:schemeClr val="accent1"/>
                </a:solidFill>
              </a:rPr>
              <a:t>Conclusion</a:t>
            </a:r>
            <a:endParaRPr lang="en-US" sz="1800" dirty="0">
              <a:solidFill>
                <a:schemeClr val="accent1"/>
              </a:solidFill>
            </a:endParaRPr>
          </a:p>
          <a:p>
            <a:pPr marL="439738" indent="0">
              <a:buNone/>
            </a:pPr>
            <a:endParaRPr lang="en-US" sz="1400" dirty="0"/>
          </a:p>
          <a:p>
            <a:pPr marL="439738" indent="0">
              <a:buNone/>
            </a:pPr>
            <a:endParaRPr lang="en-US" sz="1400" dirty="0" smtClean="0"/>
          </a:p>
        </p:txBody>
      </p:sp>
      <p:grpSp>
        <p:nvGrpSpPr>
          <p:cNvPr id="41" name="Group 89" descr="checkmark icon with pencil"/>
          <p:cNvGrpSpPr>
            <a:grpSpLocks noChangeAspect="1"/>
          </p:cNvGrpSpPr>
          <p:nvPr/>
        </p:nvGrpSpPr>
        <p:grpSpPr bwMode="auto">
          <a:xfrm>
            <a:off x="5079176" y="2916434"/>
            <a:ext cx="589100" cy="589100"/>
            <a:chOff x="6539" y="440"/>
            <a:chExt cx="426" cy="426"/>
          </a:xfrm>
          <a:solidFill>
            <a:schemeClr val="accent1"/>
          </a:solidFill>
        </p:grpSpPr>
        <p:sp>
          <p:nvSpPr>
            <p:cNvPr id="42"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3"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4"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5"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6"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7"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8"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9"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50"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6" name="Rectangle 5"/>
          <p:cNvSpPr/>
          <p:nvPr/>
        </p:nvSpPr>
        <p:spPr>
          <a:xfrm>
            <a:off x="407374" y="355758"/>
            <a:ext cx="3761735" cy="707886"/>
          </a:xfrm>
          <a:prstGeom prst="rect">
            <a:avLst/>
          </a:prstGeom>
        </p:spPr>
        <p:txBody>
          <a:bodyPr wrap="none">
            <a:spAutoFit/>
          </a:bodyPr>
          <a:lstStyle/>
          <a:p>
            <a:r>
              <a:rPr lang="en-US" sz="4000" b="1" dirty="0">
                <a:solidFill>
                  <a:srgbClr val="FF0000"/>
                </a:solidFill>
              </a:rPr>
              <a:t>Execution Plan</a:t>
            </a:r>
          </a:p>
        </p:txBody>
      </p:sp>
      <p:grpSp>
        <p:nvGrpSpPr>
          <p:cNvPr id="57" name="Group 138" descr="shaking hands icon"/>
          <p:cNvGrpSpPr>
            <a:grpSpLocks noChangeAspect="1"/>
          </p:cNvGrpSpPr>
          <p:nvPr/>
        </p:nvGrpSpPr>
        <p:grpSpPr bwMode="auto">
          <a:xfrm>
            <a:off x="5019301" y="5893441"/>
            <a:ext cx="848522" cy="551898"/>
            <a:chOff x="3600" y="3229"/>
            <a:chExt cx="472" cy="307"/>
          </a:xfrm>
          <a:solidFill>
            <a:schemeClr val="accent3"/>
          </a:solidFill>
        </p:grpSpPr>
        <p:sp>
          <p:nvSpPr>
            <p:cNvPr id="58" name="Freeform 139"/>
            <p:cNvSpPr>
              <a:spLocks noEditPoints="1"/>
            </p:cNvSpPr>
            <p:nvPr/>
          </p:nvSpPr>
          <p:spPr bwMode="auto">
            <a:xfrm>
              <a:off x="3600" y="3229"/>
              <a:ext cx="472" cy="307"/>
            </a:xfrm>
            <a:custGeom>
              <a:avLst/>
              <a:gdLst>
                <a:gd name="T0" fmla="*/ 239 w 309"/>
                <a:gd name="T1" fmla="*/ 157 h 206"/>
                <a:gd name="T2" fmla="*/ 236 w 309"/>
                <a:gd name="T3" fmla="*/ 129 h 206"/>
                <a:gd name="T4" fmla="*/ 281 w 309"/>
                <a:gd name="T5" fmla="*/ 105 h 206"/>
                <a:gd name="T6" fmla="*/ 240 w 309"/>
                <a:gd name="T7" fmla="*/ 5 h 206"/>
                <a:gd name="T8" fmla="*/ 207 w 309"/>
                <a:gd name="T9" fmla="*/ 38 h 206"/>
                <a:gd name="T10" fmla="*/ 195 w 309"/>
                <a:gd name="T11" fmla="*/ 44 h 206"/>
                <a:gd name="T12" fmla="*/ 130 w 309"/>
                <a:gd name="T13" fmla="*/ 35 h 206"/>
                <a:gd name="T14" fmla="*/ 94 w 309"/>
                <a:gd name="T15" fmla="*/ 43 h 206"/>
                <a:gd name="T16" fmla="*/ 76 w 309"/>
                <a:gd name="T17" fmla="*/ 2 h 206"/>
                <a:gd name="T18" fmla="*/ 2 w 309"/>
                <a:gd name="T19" fmla="*/ 76 h 206"/>
                <a:gd name="T20" fmla="*/ 41 w 309"/>
                <a:gd name="T21" fmla="*/ 96 h 206"/>
                <a:gd name="T22" fmla="*/ 50 w 309"/>
                <a:gd name="T23" fmla="*/ 142 h 206"/>
                <a:gd name="T24" fmla="*/ 83 w 309"/>
                <a:gd name="T25" fmla="*/ 170 h 206"/>
                <a:gd name="T26" fmla="*/ 113 w 309"/>
                <a:gd name="T27" fmla="*/ 195 h 206"/>
                <a:gd name="T28" fmla="*/ 142 w 309"/>
                <a:gd name="T29" fmla="*/ 189 h 206"/>
                <a:gd name="T30" fmla="*/ 153 w 309"/>
                <a:gd name="T31" fmla="*/ 200 h 206"/>
                <a:gd name="T32" fmla="*/ 201 w 309"/>
                <a:gd name="T33" fmla="*/ 190 h 206"/>
                <a:gd name="T34" fmla="*/ 237 w 309"/>
                <a:gd name="T35" fmla="*/ 16 h 206"/>
                <a:gd name="T36" fmla="*/ 218 w 309"/>
                <a:gd name="T37" fmla="*/ 34 h 206"/>
                <a:gd name="T38" fmla="*/ 189 w 309"/>
                <a:gd name="T39" fmla="*/ 52 h 206"/>
                <a:gd name="T40" fmla="*/ 259 w 309"/>
                <a:gd name="T41" fmla="*/ 90 h 206"/>
                <a:gd name="T42" fmla="*/ 177 w 309"/>
                <a:gd name="T43" fmla="*/ 70 h 206"/>
                <a:gd name="T44" fmla="*/ 138 w 309"/>
                <a:gd name="T45" fmla="*/ 71 h 206"/>
                <a:gd name="T46" fmla="*/ 32 w 309"/>
                <a:gd name="T47" fmla="*/ 91 h 206"/>
                <a:gd name="T48" fmla="*/ 91 w 309"/>
                <a:gd name="T49" fmla="*/ 31 h 206"/>
                <a:gd name="T50" fmla="*/ 57 w 309"/>
                <a:gd name="T51" fmla="*/ 124 h 206"/>
                <a:gd name="T52" fmla="*/ 86 w 309"/>
                <a:gd name="T53" fmla="*/ 118 h 206"/>
                <a:gd name="T54" fmla="*/ 73 w 309"/>
                <a:gd name="T55" fmla="*/ 158 h 206"/>
                <a:gd name="T56" fmla="*/ 104 w 309"/>
                <a:gd name="T57" fmla="*/ 126 h 206"/>
                <a:gd name="T58" fmla="*/ 73 w 309"/>
                <a:gd name="T59" fmla="*/ 158 h 206"/>
                <a:gd name="T60" fmla="*/ 110 w 309"/>
                <a:gd name="T61" fmla="*/ 148 h 206"/>
                <a:gd name="T62" fmla="*/ 107 w 309"/>
                <a:gd name="T63" fmla="*/ 174 h 206"/>
                <a:gd name="T64" fmla="*/ 119 w 309"/>
                <a:gd name="T65" fmla="*/ 176 h 206"/>
                <a:gd name="T66" fmla="*/ 140 w 309"/>
                <a:gd name="T67" fmla="*/ 177 h 206"/>
                <a:gd name="T68" fmla="*/ 184 w 309"/>
                <a:gd name="T69" fmla="*/ 184 h 206"/>
                <a:gd name="T70" fmla="*/ 163 w 309"/>
                <a:gd name="T71" fmla="*/ 162 h 206"/>
                <a:gd name="T72" fmla="*/ 156 w 309"/>
                <a:gd name="T73" fmla="*/ 169 h 206"/>
                <a:gd name="T74" fmla="*/ 160 w 309"/>
                <a:gd name="T75" fmla="*/ 193 h 206"/>
                <a:gd name="T76" fmla="*/ 133 w 309"/>
                <a:gd name="T77" fmla="*/ 155 h 206"/>
                <a:gd name="T78" fmla="*/ 112 w 309"/>
                <a:gd name="T79" fmla="*/ 119 h 206"/>
                <a:gd name="T80" fmla="*/ 68 w 309"/>
                <a:gd name="T81" fmla="*/ 98 h 206"/>
                <a:gd name="T82" fmla="*/ 48 w 309"/>
                <a:gd name="T83" fmla="*/ 89 h 206"/>
                <a:gd name="T84" fmla="*/ 121 w 309"/>
                <a:gd name="T85" fmla="*/ 50 h 206"/>
                <a:gd name="T86" fmla="*/ 133 w 309"/>
                <a:gd name="T87" fmla="*/ 53 h 206"/>
                <a:gd name="T88" fmla="*/ 152 w 309"/>
                <a:gd name="T89" fmla="*/ 85 h 206"/>
                <a:gd name="T90" fmla="*/ 153 w 309"/>
                <a:gd name="T91" fmla="*/ 85 h 206"/>
                <a:gd name="T92" fmla="*/ 154 w 309"/>
                <a:gd name="T93" fmla="*/ 84 h 206"/>
                <a:gd name="T94" fmla="*/ 233 w 309"/>
                <a:gd name="T95" fmla="*/ 140 h 206"/>
                <a:gd name="T96" fmla="*/ 206 w 309"/>
                <a:gd name="T97" fmla="*/ 135 h 206"/>
                <a:gd name="T98" fmla="*/ 191 w 309"/>
                <a:gd name="T99" fmla="*/ 120 h 206"/>
                <a:gd name="T100" fmla="*/ 215 w 309"/>
                <a:gd name="T101" fmla="*/ 158 h 206"/>
                <a:gd name="T102" fmla="*/ 176 w 309"/>
                <a:gd name="T103" fmla="*/ 140 h 206"/>
                <a:gd name="T104" fmla="*/ 169 w 309"/>
                <a:gd name="T105" fmla="*/ 147 h 206"/>
                <a:gd name="T106" fmla="*/ 195 w 309"/>
                <a:gd name="T107" fmla="*/ 17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9" h="206">
                  <a:moveTo>
                    <a:pt x="221" y="175"/>
                  </a:moveTo>
                  <a:cubicBezTo>
                    <a:pt x="225" y="171"/>
                    <a:pt x="227" y="166"/>
                    <a:pt x="227" y="162"/>
                  </a:cubicBezTo>
                  <a:cubicBezTo>
                    <a:pt x="231" y="162"/>
                    <a:pt x="236" y="160"/>
                    <a:pt x="239" y="157"/>
                  </a:cubicBezTo>
                  <a:cubicBezTo>
                    <a:pt x="245" y="150"/>
                    <a:pt x="246" y="141"/>
                    <a:pt x="241" y="134"/>
                  </a:cubicBezTo>
                  <a:cubicBezTo>
                    <a:pt x="241" y="134"/>
                    <a:pt x="241" y="133"/>
                    <a:pt x="240" y="133"/>
                  </a:cubicBezTo>
                  <a:cubicBezTo>
                    <a:pt x="236" y="129"/>
                    <a:pt x="236" y="129"/>
                    <a:pt x="236" y="129"/>
                  </a:cubicBezTo>
                  <a:cubicBezTo>
                    <a:pt x="266" y="97"/>
                    <a:pt x="266" y="97"/>
                    <a:pt x="266" y="97"/>
                  </a:cubicBezTo>
                  <a:cubicBezTo>
                    <a:pt x="274" y="105"/>
                    <a:pt x="274" y="105"/>
                    <a:pt x="274" y="105"/>
                  </a:cubicBezTo>
                  <a:cubicBezTo>
                    <a:pt x="276" y="106"/>
                    <a:pt x="279" y="106"/>
                    <a:pt x="281" y="105"/>
                  </a:cubicBezTo>
                  <a:cubicBezTo>
                    <a:pt x="307" y="79"/>
                    <a:pt x="307" y="79"/>
                    <a:pt x="307" y="79"/>
                  </a:cubicBezTo>
                  <a:cubicBezTo>
                    <a:pt x="309" y="77"/>
                    <a:pt x="309" y="73"/>
                    <a:pt x="307" y="71"/>
                  </a:cubicBezTo>
                  <a:cubicBezTo>
                    <a:pt x="240" y="5"/>
                    <a:pt x="240" y="5"/>
                    <a:pt x="240" y="5"/>
                  </a:cubicBezTo>
                  <a:cubicBezTo>
                    <a:pt x="238" y="3"/>
                    <a:pt x="235" y="3"/>
                    <a:pt x="233" y="5"/>
                  </a:cubicBezTo>
                  <a:cubicBezTo>
                    <a:pt x="207" y="31"/>
                    <a:pt x="207" y="31"/>
                    <a:pt x="207" y="31"/>
                  </a:cubicBezTo>
                  <a:cubicBezTo>
                    <a:pt x="205" y="33"/>
                    <a:pt x="205" y="36"/>
                    <a:pt x="207" y="38"/>
                  </a:cubicBezTo>
                  <a:cubicBezTo>
                    <a:pt x="216" y="46"/>
                    <a:pt x="216" y="46"/>
                    <a:pt x="216" y="46"/>
                  </a:cubicBezTo>
                  <a:cubicBezTo>
                    <a:pt x="213" y="48"/>
                    <a:pt x="210" y="49"/>
                    <a:pt x="206" y="49"/>
                  </a:cubicBezTo>
                  <a:cubicBezTo>
                    <a:pt x="202" y="49"/>
                    <a:pt x="198" y="46"/>
                    <a:pt x="195" y="44"/>
                  </a:cubicBezTo>
                  <a:cubicBezTo>
                    <a:pt x="189" y="40"/>
                    <a:pt x="183" y="36"/>
                    <a:pt x="176" y="36"/>
                  </a:cubicBezTo>
                  <a:cubicBezTo>
                    <a:pt x="169" y="36"/>
                    <a:pt x="160" y="37"/>
                    <a:pt x="151" y="41"/>
                  </a:cubicBezTo>
                  <a:cubicBezTo>
                    <a:pt x="148" y="39"/>
                    <a:pt x="140" y="33"/>
                    <a:pt x="130" y="35"/>
                  </a:cubicBezTo>
                  <a:cubicBezTo>
                    <a:pt x="124" y="36"/>
                    <a:pt x="120" y="39"/>
                    <a:pt x="116" y="41"/>
                  </a:cubicBezTo>
                  <a:cubicBezTo>
                    <a:pt x="111" y="44"/>
                    <a:pt x="108" y="46"/>
                    <a:pt x="104" y="46"/>
                  </a:cubicBezTo>
                  <a:cubicBezTo>
                    <a:pt x="100" y="45"/>
                    <a:pt x="97" y="44"/>
                    <a:pt x="94" y="43"/>
                  </a:cubicBezTo>
                  <a:cubicBezTo>
                    <a:pt x="102" y="35"/>
                    <a:pt x="102" y="35"/>
                    <a:pt x="102" y="35"/>
                  </a:cubicBezTo>
                  <a:cubicBezTo>
                    <a:pt x="104" y="33"/>
                    <a:pt x="104" y="30"/>
                    <a:pt x="102" y="28"/>
                  </a:cubicBezTo>
                  <a:cubicBezTo>
                    <a:pt x="76" y="2"/>
                    <a:pt x="76" y="2"/>
                    <a:pt x="76" y="2"/>
                  </a:cubicBezTo>
                  <a:cubicBezTo>
                    <a:pt x="74" y="0"/>
                    <a:pt x="71" y="0"/>
                    <a:pt x="69" y="2"/>
                  </a:cubicBezTo>
                  <a:cubicBezTo>
                    <a:pt x="2" y="68"/>
                    <a:pt x="2" y="68"/>
                    <a:pt x="2" y="68"/>
                  </a:cubicBezTo>
                  <a:cubicBezTo>
                    <a:pt x="0" y="70"/>
                    <a:pt x="0" y="74"/>
                    <a:pt x="2" y="76"/>
                  </a:cubicBezTo>
                  <a:cubicBezTo>
                    <a:pt x="28" y="101"/>
                    <a:pt x="28" y="101"/>
                    <a:pt x="28" y="101"/>
                  </a:cubicBezTo>
                  <a:cubicBezTo>
                    <a:pt x="30" y="103"/>
                    <a:pt x="33" y="103"/>
                    <a:pt x="35" y="101"/>
                  </a:cubicBezTo>
                  <a:cubicBezTo>
                    <a:pt x="41" y="96"/>
                    <a:pt x="41" y="96"/>
                    <a:pt x="41" y="96"/>
                  </a:cubicBezTo>
                  <a:cubicBezTo>
                    <a:pt x="57" y="109"/>
                    <a:pt x="57" y="109"/>
                    <a:pt x="57" y="109"/>
                  </a:cubicBezTo>
                  <a:cubicBezTo>
                    <a:pt x="50" y="116"/>
                    <a:pt x="50" y="116"/>
                    <a:pt x="50" y="116"/>
                  </a:cubicBezTo>
                  <a:cubicBezTo>
                    <a:pt x="43" y="123"/>
                    <a:pt x="43" y="135"/>
                    <a:pt x="50" y="142"/>
                  </a:cubicBezTo>
                  <a:cubicBezTo>
                    <a:pt x="53" y="145"/>
                    <a:pt x="57" y="147"/>
                    <a:pt x="61" y="148"/>
                  </a:cubicBezTo>
                  <a:cubicBezTo>
                    <a:pt x="60" y="154"/>
                    <a:pt x="61" y="160"/>
                    <a:pt x="66" y="165"/>
                  </a:cubicBezTo>
                  <a:cubicBezTo>
                    <a:pt x="71" y="170"/>
                    <a:pt x="77" y="171"/>
                    <a:pt x="83" y="170"/>
                  </a:cubicBezTo>
                  <a:cubicBezTo>
                    <a:pt x="84" y="174"/>
                    <a:pt x="85" y="178"/>
                    <a:pt x="89" y="181"/>
                  </a:cubicBezTo>
                  <a:cubicBezTo>
                    <a:pt x="94" y="186"/>
                    <a:pt x="101" y="188"/>
                    <a:pt x="107" y="186"/>
                  </a:cubicBezTo>
                  <a:cubicBezTo>
                    <a:pt x="108" y="189"/>
                    <a:pt x="110" y="193"/>
                    <a:pt x="113" y="195"/>
                  </a:cubicBezTo>
                  <a:cubicBezTo>
                    <a:pt x="120" y="202"/>
                    <a:pt x="130" y="202"/>
                    <a:pt x="137" y="194"/>
                  </a:cubicBezTo>
                  <a:cubicBezTo>
                    <a:pt x="137" y="194"/>
                    <a:pt x="137" y="194"/>
                    <a:pt x="137" y="194"/>
                  </a:cubicBezTo>
                  <a:cubicBezTo>
                    <a:pt x="142" y="189"/>
                    <a:pt x="142" y="189"/>
                    <a:pt x="142" y="189"/>
                  </a:cubicBezTo>
                  <a:cubicBezTo>
                    <a:pt x="152" y="199"/>
                    <a:pt x="152" y="199"/>
                    <a:pt x="152" y="199"/>
                  </a:cubicBezTo>
                  <a:cubicBezTo>
                    <a:pt x="153" y="200"/>
                    <a:pt x="153" y="200"/>
                    <a:pt x="153" y="200"/>
                  </a:cubicBezTo>
                  <a:cubicBezTo>
                    <a:pt x="153" y="200"/>
                    <a:pt x="153" y="200"/>
                    <a:pt x="153" y="200"/>
                  </a:cubicBezTo>
                  <a:cubicBezTo>
                    <a:pt x="160" y="206"/>
                    <a:pt x="168" y="205"/>
                    <a:pt x="175" y="199"/>
                  </a:cubicBezTo>
                  <a:cubicBezTo>
                    <a:pt x="177" y="197"/>
                    <a:pt x="178" y="195"/>
                    <a:pt x="179" y="192"/>
                  </a:cubicBezTo>
                  <a:cubicBezTo>
                    <a:pt x="186" y="197"/>
                    <a:pt x="195" y="196"/>
                    <a:pt x="201" y="190"/>
                  </a:cubicBezTo>
                  <a:cubicBezTo>
                    <a:pt x="204" y="187"/>
                    <a:pt x="205" y="183"/>
                    <a:pt x="206" y="180"/>
                  </a:cubicBezTo>
                  <a:cubicBezTo>
                    <a:pt x="211" y="180"/>
                    <a:pt x="217" y="179"/>
                    <a:pt x="221" y="175"/>
                  </a:cubicBezTo>
                  <a:close/>
                  <a:moveTo>
                    <a:pt x="237" y="16"/>
                  </a:moveTo>
                  <a:cubicBezTo>
                    <a:pt x="296" y="75"/>
                    <a:pt x="296" y="75"/>
                    <a:pt x="296" y="75"/>
                  </a:cubicBezTo>
                  <a:cubicBezTo>
                    <a:pt x="277" y="94"/>
                    <a:pt x="277" y="94"/>
                    <a:pt x="277" y="94"/>
                  </a:cubicBezTo>
                  <a:cubicBezTo>
                    <a:pt x="218" y="34"/>
                    <a:pt x="218" y="34"/>
                    <a:pt x="218" y="34"/>
                  </a:cubicBezTo>
                  <a:lnTo>
                    <a:pt x="237" y="16"/>
                  </a:lnTo>
                  <a:close/>
                  <a:moveTo>
                    <a:pt x="176" y="46"/>
                  </a:moveTo>
                  <a:cubicBezTo>
                    <a:pt x="180" y="46"/>
                    <a:pt x="184" y="49"/>
                    <a:pt x="189" y="52"/>
                  </a:cubicBezTo>
                  <a:cubicBezTo>
                    <a:pt x="194" y="55"/>
                    <a:pt x="199" y="59"/>
                    <a:pt x="205" y="59"/>
                  </a:cubicBezTo>
                  <a:cubicBezTo>
                    <a:pt x="213" y="60"/>
                    <a:pt x="220" y="56"/>
                    <a:pt x="223" y="53"/>
                  </a:cubicBezTo>
                  <a:cubicBezTo>
                    <a:pt x="259" y="90"/>
                    <a:pt x="259" y="90"/>
                    <a:pt x="259" y="90"/>
                  </a:cubicBezTo>
                  <a:cubicBezTo>
                    <a:pt x="229" y="122"/>
                    <a:pt x="229" y="122"/>
                    <a:pt x="229" y="122"/>
                  </a:cubicBezTo>
                  <a:cubicBezTo>
                    <a:pt x="224" y="117"/>
                    <a:pt x="224" y="117"/>
                    <a:pt x="224" y="117"/>
                  </a:cubicBezTo>
                  <a:cubicBezTo>
                    <a:pt x="177" y="70"/>
                    <a:pt x="177" y="70"/>
                    <a:pt x="177" y="70"/>
                  </a:cubicBezTo>
                  <a:cubicBezTo>
                    <a:pt x="176" y="69"/>
                    <a:pt x="175" y="68"/>
                    <a:pt x="174" y="68"/>
                  </a:cubicBezTo>
                  <a:cubicBezTo>
                    <a:pt x="173" y="68"/>
                    <a:pt x="160" y="68"/>
                    <a:pt x="149" y="76"/>
                  </a:cubicBezTo>
                  <a:cubicBezTo>
                    <a:pt x="144" y="77"/>
                    <a:pt x="140" y="74"/>
                    <a:pt x="138" y="71"/>
                  </a:cubicBezTo>
                  <a:cubicBezTo>
                    <a:pt x="136" y="69"/>
                    <a:pt x="135" y="65"/>
                    <a:pt x="140" y="60"/>
                  </a:cubicBezTo>
                  <a:cubicBezTo>
                    <a:pt x="151" y="48"/>
                    <a:pt x="166" y="46"/>
                    <a:pt x="176" y="46"/>
                  </a:cubicBezTo>
                  <a:close/>
                  <a:moveTo>
                    <a:pt x="32" y="91"/>
                  </a:moveTo>
                  <a:cubicBezTo>
                    <a:pt x="13" y="72"/>
                    <a:pt x="13" y="72"/>
                    <a:pt x="13" y="72"/>
                  </a:cubicBezTo>
                  <a:cubicBezTo>
                    <a:pt x="72" y="13"/>
                    <a:pt x="72" y="13"/>
                    <a:pt x="72" y="13"/>
                  </a:cubicBezTo>
                  <a:cubicBezTo>
                    <a:pt x="91" y="31"/>
                    <a:pt x="91" y="31"/>
                    <a:pt x="91" y="31"/>
                  </a:cubicBezTo>
                  <a:lnTo>
                    <a:pt x="32" y="91"/>
                  </a:lnTo>
                  <a:close/>
                  <a:moveTo>
                    <a:pt x="57" y="135"/>
                  </a:moveTo>
                  <a:cubicBezTo>
                    <a:pt x="54" y="132"/>
                    <a:pt x="54" y="127"/>
                    <a:pt x="57" y="124"/>
                  </a:cubicBezTo>
                  <a:cubicBezTo>
                    <a:pt x="74" y="106"/>
                    <a:pt x="74" y="106"/>
                    <a:pt x="74" y="106"/>
                  </a:cubicBezTo>
                  <a:cubicBezTo>
                    <a:pt x="78" y="104"/>
                    <a:pt x="82" y="104"/>
                    <a:pt x="85" y="107"/>
                  </a:cubicBezTo>
                  <a:cubicBezTo>
                    <a:pt x="88" y="110"/>
                    <a:pt x="89" y="115"/>
                    <a:pt x="86" y="118"/>
                  </a:cubicBezTo>
                  <a:cubicBezTo>
                    <a:pt x="69" y="136"/>
                    <a:pt x="69" y="136"/>
                    <a:pt x="69" y="136"/>
                  </a:cubicBezTo>
                  <a:cubicBezTo>
                    <a:pt x="66" y="139"/>
                    <a:pt x="60" y="139"/>
                    <a:pt x="57" y="135"/>
                  </a:cubicBezTo>
                  <a:close/>
                  <a:moveTo>
                    <a:pt x="73" y="158"/>
                  </a:moveTo>
                  <a:cubicBezTo>
                    <a:pt x="70" y="155"/>
                    <a:pt x="70" y="149"/>
                    <a:pt x="73" y="146"/>
                  </a:cubicBezTo>
                  <a:cubicBezTo>
                    <a:pt x="94" y="125"/>
                    <a:pt x="94" y="125"/>
                    <a:pt x="94" y="125"/>
                  </a:cubicBezTo>
                  <a:cubicBezTo>
                    <a:pt x="97" y="123"/>
                    <a:pt x="101" y="123"/>
                    <a:pt x="104" y="126"/>
                  </a:cubicBezTo>
                  <a:cubicBezTo>
                    <a:pt x="107" y="129"/>
                    <a:pt x="108" y="134"/>
                    <a:pt x="106" y="137"/>
                  </a:cubicBezTo>
                  <a:cubicBezTo>
                    <a:pt x="85" y="158"/>
                    <a:pt x="85" y="158"/>
                    <a:pt x="85" y="158"/>
                  </a:cubicBezTo>
                  <a:cubicBezTo>
                    <a:pt x="82" y="161"/>
                    <a:pt x="76" y="161"/>
                    <a:pt x="73" y="158"/>
                  </a:cubicBezTo>
                  <a:close/>
                  <a:moveTo>
                    <a:pt x="96" y="174"/>
                  </a:moveTo>
                  <a:cubicBezTo>
                    <a:pt x="92" y="170"/>
                    <a:pt x="92" y="165"/>
                    <a:pt x="95" y="162"/>
                  </a:cubicBezTo>
                  <a:cubicBezTo>
                    <a:pt x="110" y="148"/>
                    <a:pt x="110" y="148"/>
                    <a:pt x="110" y="148"/>
                  </a:cubicBezTo>
                  <a:cubicBezTo>
                    <a:pt x="113" y="145"/>
                    <a:pt x="118" y="146"/>
                    <a:pt x="121" y="149"/>
                  </a:cubicBezTo>
                  <a:cubicBezTo>
                    <a:pt x="124" y="152"/>
                    <a:pt x="124" y="156"/>
                    <a:pt x="122" y="159"/>
                  </a:cubicBezTo>
                  <a:cubicBezTo>
                    <a:pt x="107" y="174"/>
                    <a:pt x="107" y="174"/>
                    <a:pt x="107" y="174"/>
                  </a:cubicBezTo>
                  <a:cubicBezTo>
                    <a:pt x="104" y="177"/>
                    <a:pt x="99" y="177"/>
                    <a:pt x="96" y="174"/>
                  </a:cubicBezTo>
                  <a:close/>
                  <a:moveTo>
                    <a:pt x="120" y="188"/>
                  </a:moveTo>
                  <a:cubicBezTo>
                    <a:pt x="116" y="185"/>
                    <a:pt x="116" y="180"/>
                    <a:pt x="119" y="176"/>
                  </a:cubicBezTo>
                  <a:cubicBezTo>
                    <a:pt x="129" y="167"/>
                    <a:pt x="129" y="167"/>
                    <a:pt x="129" y="167"/>
                  </a:cubicBezTo>
                  <a:cubicBezTo>
                    <a:pt x="133" y="164"/>
                    <a:pt x="137" y="165"/>
                    <a:pt x="140" y="168"/>
                  </a:cubicBezTo>
                  <a:cubicBezTo>
                    <a:pt x="143" y="171"/>
                    <a:pt x="142" y="175"/>
                    <a:pt x="140" y="177"/>
                  </a:cubicBezTo>
                  <a:cubicBezTo>
                    <a:pt x="130" y="187"/>
                    <a:pt x="130" y="187"/>
                    <a:pt x="130" y="187"/>
                  </a:cubicBezTo>
                  <a:cubicBezTo>
                    <a:pt x="128" y="190"/>
                    <a:pt x="123" y="192"/>
                    <a:pt x="120" y="188"/>
                  </a:cubicBezTo>
                  <a:close/>
                  <a:moveTo>
                    <a:pt x="184" y="184"/>
                  </a:moveTo>
                  <a:cubicBezTo>
                    <a:pt x="171" y="170"/>
                    <a:pt x="171" y="170"/>
                    <a:pt x="171" y="170"/>
                  </a:cubicBezTo>
                  <a:cubicBezTo>
                    <a:pt x="170" y="170"/>
                    <a:pt x="170" y="170"/>
                    <a:pt x="170" y="170"/>
                  </a:cubicBezTo>
                  <a:cubicBezTo>
                    <a:pt x="163" y="162"/>
                    <a:pt x="163" y="162"/>
                    <a:pt x="163" y="162"/>
                  </a:cubicBezTo>
                  <a:cubicBezTo>
                    <a:pt x="163" y="162"/>
                    <a:pt x="163" y="162"/>
                    <a:pt x="163" y="162"/>
                  </a:cubicBezTo>
                  <a:cubicBezTo>
                    <a:pt x="161" y="160"/>
                    <a:pt x="158" y="160"/>
                    <a:pt x="156" y="162"/>
                  </a:cubicBezTo>
                  <a:cubicBezTo>
                    <a:pt x="154" y="164"/>
                    <a:pt x="154" y="167"/>
                    <a:pt x="156" y="169"/>
                  </a:cubicBezTo>
                  <a:cubicBezTo>
                    <a:pt x="168" y="182"/>
                    <a:pt x="168" y="182"/>
                    <a:pt x="168" y="182"/>
                  </a:cubicBezTo>
                  <a:cubicBezTo>
                    <a:pt x="170" y="185"/>
                    <a:pt x="170" y="189"/>
                    <a:pt x="167" y="192"/>
                  </a:cubicBezTo>
                  <a:cubicBezTo>
                    <a:pt x="165" y="194"/>
                    <a:pt x="163" y="195"/>
                    <a:pt x="160" y="193"/>
                  </a:cubicBezTo>
                  <a:cubicBezTo>
                    <a:pt x="149" y="182"/>
                    <a:pt x="149" y="182"/>
                    <a:pt x="149" y="182"/>
                  </a:cubicBezTo>
                  <a:cubicBezTo>
                    <a:pt x="154" y="175"/>
                    <a:pt x="153" y="167"/>
                    <a:pt x="147" y="161"/>
                  </a:cubicBezTo>
                  <a:cubicBezTo>
                    <a:pt x="143" y="157"/>
                    <a:pt x="138" y="155"/>
                    <a:pt x="133" y="155"/>
                  </a:cubicBezTo>
                  <a:cubicBezTo>
                    <a:pt x="134" y="150"/>
                    <a:pt x="132" y="145"/>
                    <a:pt x="128" y="141"/>
                  </a:cubicBezTo>
                  <a:cubicBezTo>
                    <a:pt x="125" y="138"/>
                    <a:pt x="121" y="137"/>
                    <a:pt x="117" y="136"/>
                  </a:cubicBezTo>
                  <a:cubicBezTo>
                    <a:pt x="118" y="130"/>
                    <a:pt x="116" y="124"/>
                    <a:pt x="112" y="119"/>
                  </a:cubicBezTo>
                  <a:cubicBezTo>
                    <a:pt x="108" y="116"/>
                    <a:pt x="103" y="114"/>
                    <a:pt x="98" y="114"/>
                  </a:cubicBezTo>
                  <a:cubicBezTo>
                    <a:pt x="98" y="109"/>
                    <a:pt x="96" y="104"/>
                    <a:pt x="92" y="100"/>
                  </a:cubicBezTo>
                  <a:cubicBezTo>
                    <a:pt x="86" y="93"/>
                    <a:pt x="75" y="93"/>
                    <a:pt x="68" y="98"/>
                  </a:cubicBezTo>
                  <a:cubicBezTo>
                    <a:pt x="68" y="98"/>
                    <a:pt x="68" y="99"/>
                    <a:pt x="68" y="99"/>
                  </a:cubicBezTo>
                  <a:cubicBezTo>
                    <a:pt x="65" y="102"/>
                    <a:pt x="65" y="102"/>
                    <a:pt x="65" y="102"/>
                  </a:cubicBezTo>
                  <a:cubicBezTo>
                    <a:pt x="48" y="89"/>
                    <a:pt x="48" y="89"/>
                    <a:pt x="48" y="89"/>
                  </a:cubicBezTo>
                  <a:cubicBezTo>
                    <a:pt x="87" y="50"/>
                    <a:pt x="87" y="50"/>
                    <a:pt x="87" y="50"/>
                  </a:cubicBezTo>
                  <a:cubicBezTo>
                    <a:pt x="90" y="52"/>
                    <a:pt x="96" y="55"/>
                    <a:pt x="103" y="56"/>
                  </a:cubicBezTo>
                  <a:cubicBezTo>
                    <a:pt x="110" y="57"/>
                    <a:pt x="116" y="53"/>
                    <a:pt x="121" y="50"/>
                  </a:cubicBezTo>
                  <a:cubicBezTo>
                    <a:pt x="125" y="48"/>
                    <a:pt x="128" y="46"/>
                    <a:pt x="131" y="45"/>
                  </a:cubicBezTo>
                  <a:cubicBezTo>
                    <a:pt x="135" y="44"/>
                    <a:pt x="138" y="45"/>
                    <a:pt x="140" y="46"/>
                  </a:cubicBezTo>
                  <a:cubicBezTo>
                    <a:pt x="138" y="48"/>
                    <a:pt x="135" y="50"/>
                    <a:pt x="133" y="53"/>
                  </a:cubicBezTo>
                  <a:cubicBezTo>
                    <a:pt x="124" y="61"/>
                    <a:pt x="125" y="71"/>
                    <a:pt x="129" y="77"/>
                  </a:cubicBezTo>
                  <a:cubicBezTo>
                    <a:pt x="130" y="78"/>
                    <a:pt x="131" y="79"/>
                    <a:pt x="132" y="80"/>
                  </a:cubicBezTo>
                  <a:cubicBezTo>
                    <a:pt x="137" y="85"/>
                    <a:pt x="145" y="87"/>
                    <a:pt x="152" y="85"/>
                  </a:cubicBezTo>
                  <a:cubicBezTo>
                    <a:pt x="152" y="85"/>
                    <a:pt x="152" y="85"/>
                    <a:pt x="152" y="85"/>
                  </a:cubicBezTo>
                  <a:cubicBezTo>
                    <a:pt x="152" y="85"/>
                    <a:pt x="152" y="85"/>
                    <a:pt x="153" y="85"/>
                  </a:cubicBezTo>
                  <a:cubicBezTo>
                    <a:pt x="153" y="85"/>
                    <a:pt x="153" y="85"/>
                    <a:pt x="153" y="85"/>
                  </a:cubicBezTo>
                  <a:cubicBezTo>
                    <a:pt x="153" y="85"/>
                    <a:pt x="153" y="85"/>
                    <a:pt x="153" y="85"/>
                  </a:cubicBezTo>
                  <a:cubicBezTo>
                    <a:pt x="153" y="84"/>
                    <a:pt x="153" y="84"/>
                    <a:pt x="154" y="84"/>
                  </a:cubicBezTo>
                  <a:cubicBezTo>
                    <a:pt x="154" y="84"/>
                    <a:pt x="154" y="84"/>
                    <a:pt x="154" y="84"/>
                  </a:cubicBezTo>
                  <a:cubicBezTo>
                    <a:pt x="160" y="79"/>
                    <a:pt x="168" y="78"/>
                    <a:pt x="171" y="78"/>
                  </a:cubicBezTo>
                  <a:cubicBezTo>
                    <a:pt x="217" y="124"/>
                    <a:pt x="217" y="124"/>
                    <a:pt x="217" y="124"/>
                  </a:cubicBezTo>
                  <a:cubicBezTo>
                    <a:pt x="233" y="140"/>
                    <a:pt x="233" y="140"/>
                    <a:pt x="233" y="140"/>
                  </a:cubicBezTo>
                  <a:cubicBezTo>
                    <a:pt x="235" y="143"/>
                    <a:pt x="235" y="147"/>
                    <a:pt x="232" y="150"/>
                  </a:cubicBezTo>
                  <a:cubicBezTo>
                    <a:pt x="229" y="152"/>
                    <a:pt x="225" y="153"/>
                    <a:pt x="223" y="151"/>
                  </a:cubicBezTo>
                  <a:cubicBezTo>
                    <a:pt x="206" y="135"/>
                    <a:pt x="206" y="135"/>
                    <a:pt x="206" y="135"/>
                  </a:cubicBezTo>
                  <a:cubicBezTo>
                    <a:pt x="206" y="134"/>
                    <a:pt x="206" y="134"/>
                    <a:pt x="206" y="134"/>
                  </a:cubicBezTo>
                  <a:cubicBezTo>
                    <a:pt x="191" y="120"/>
                    <a:pt x="191" y="120"/>
                    <a:pt x="191" y="120"/>
                  </a:cubicBezTo>
                  <a:cubicBezTo>
                    <a:pt x="191" y="120"/>
                    <a:pt x="191" y="120"/>
                    <a:pt x="191" y="120"/>
                  </a:cubicBezTo>
                  <a:cubicBezTo>
                    <a:pt x="189" y="118"/>
                    <a:pt x="186" y="118"/>
                    <a:pt x="184" y="120"/>
                  </a:cubicBezTo>
                  <a:cubicBezTo>
                    <a:pt x="182" y="122"/>
                    <a:pt x="182" y="125"/>
                    <a:pt x="184" y="127"/>
                  </a:cubicBezTo>
                  <a:cubicBezTo>
                    <a:pt x="215" y="158"/>
                    <a:pt x="215" y="158"/>
                    <a:pt x="215" y="158"/>
                  </a:cubicBezTo>
                  <a:cubicBezTo>
                    <a:pt x="217" y="161"/>
                    <a:pt x="217" y="165"/>
                    <a:pt x="214" y="167"/>
                  </a:cubicBezTo>
                  <a:cubicBezTo>
                    <a:pt x="212" y="170"/>
                    <a:pt x="208" y="170"/>
                    <a:pt x="205" y="168"/>
                  </a:cubicBezTo>
                  <a:cubicBezTo>
                    <a:pt x="176" y="140"/>
                    <a:pt x="176" y="140"/>
                    <a:pt x="176" y="140"/>
                  </a:cubicBezTo>
                  <a:cubicBezTo>
                    <a:pt x="174" y="138"/>
                    <a:pt x="171" y="138"/>
                    <a:pt x="169" y="140"/>
                  </a:cubicBezTo>
                  <a:cubicBezTo>
                    <a:pt x="167" y="142"/>
                    <a:pt x="167" y="146"/>
                    <a:pt x="169" y="147"/>
                  </a:cubicBezTo>
                  <a:cubicBezTo>
                    <a:pt x="169" y="147"/>
                    <a:pt x="169" y="147"/>
                    <a:pt x="169" y="147"/>
                  </a:cubicBezTo>
                  <a:cubicBezTo>
                    <a:pt x="181" y="159"/>
                    <a:pt x="181" y="159"/>
                    <a:pt x="181" y="159"/>
                  </a:cubicBezTo>
                  <a:cubicBezTo>
                    <a:pt x="181" y="159"/>
                    <a:pt x="181" y="159"/>
                    <a:pt x="181" y="159"/>
                  </a:cubicBezTo>
                  <a:cubicBezTo>
                    <a:pt x="195" y="173"/>
                    <a:pt x="195" y="173"/>
                    <a:pt x="195" y="173"/>
                  </a:cubicBezTo>
                  <a:cubicBezTo>
                    <a:pt x="197" y="176"/>
                    <a:pt x="196" y="180"/>
                    <a:pt x="194" y="183"/>
                  </a:cubicBezTo>
                  <a:cubicBezTo>
                    <a:pt x="191" y="185"/>
                    <a:pt x="187" y="186"/>
                    <a:pt x="184" y="1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59" name="Freeform 140"/>
            <p:cNvSpPr>
              <a:spLocks/>
            </p:cNvSpPr>
            <p:nvPr/>
          </p:nvSpPr>
          <p:spPr bwMode="auto">
            <a:xfrm>
              <a:off x="3699" y="3268"/>
              <a:ext cx="20" cy="17"/>
            </a:xfrm>
            <a:custGeom>
              <a:avLst/>
              <a:gdLst>
                <a:gd name="T0" fmla="*/ 3 w 13"/>
                <a:gd name="T1" fmla="*/ 10 h 12"/>
                <a:gd name="T2" fmla="*/ 11 w 13"/>
                <a:gd name="T3" fmla="*/ 10 h 12"/>
                <a:gd name="T4" fmla="*/ 11 w 13"/>
                <a:gd name="T5" fmla="*/ 2 h 12"/>
                <a:gd name="T6" fmla="*/ 3 w 13"/>
                <a:gd name="T7" fmla="*/ 2 h 12"/>
                <a:gd name="T8" fmla="*/ 3 w 13"/>
                <a:gd name="T9" fmla="*/ 10 h 12"/>
              </a:gdLst>
              <a:ahLst/>
              <a:cxnLst>
                <a:cxn ang="0">
                  <a:pos x="T0" y="T1"/>
                </a:cxn>
                <a:cxn ang="0">
                  <a:pos x="T2" y="T3"/>
                </a:cxn>
                <a:cxn ang="0">
                  <a:pos x="T4" y="T5"/>
                </a:cxn>
                <a:cxn ang="0">
                  <a:pos x="T6" y="T7"/>
                </a:cxn>
                <a:cxn ang="0">
                  <a:pos x="T8" y="T9"/>
                </a:cxn>
              </a:cxnLst>
              <a:rect l="0" t="0" r="r" b="b"/>
              <a:pathLst>
                <a:path w="13" h="12">
                  <a:moveTo>
                    <a:pt x="3" y="10"/>
                  </a:moveTo>
                  <a:cubicBezTo>
                    <a:pt x="5" y="12"/>
                    <a:pt x="8" y="12"/>
                    <a:pt x="11" y="10"/>
                  </a:cubicBezTo>
                  <a:cubicBezTo>
                    <a:pt x="13" y="8"/>
                    <a:pt x="13" y="4"/>
                    <a:pt x="11" y="2"/>
                  </a:cubicBezTo>
                  <a:cubicBezTo>
                    <a:pt x="8" y="0"/>
                    <a:pt x="5" y="0"/>
                    <a:pt x="3" y="2"/>
                  </a:cubicBezTo>
                  <a:cubicBezTo>
                    <a:pt x="0" y="4"/>
                    <a:pt x="0" y="8"/>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0" name="Freeform 141"/>
            <p:cNvSpPr>
              <a:spLocks/>
            </p:cNvSpPr>
            <p:nvPr/>
          </p:nvSpPr>
          <p:spPr bwMode="auto">
            <a:xfrm>
              <a:off x="3952" y="3269"/>
              <a:ext cx="18" cy="19"/>
            </a:xfrm>
            <a:custGeom>
              <a:avLst/>
              <a:gdLst>
                <a:gd name="T0" fmla="*/ 10 w 12"/>
                <a:gd name="T1" fmla="*/ 3 h 13"/>
                <a:gd name="T2" fmla="*/ 2 w 12"/>
                <a:gd name="T3" fmla="*/ 3 h 13"/>
                <a:gd name="T4" fmla="*/ 2 w 12"/>
                <a:gd name="T5" fmla="*/ 10 h 13"/>
                <a:gd name="T6" fmla="*/ 10 w 12"/>
                <a:gd name="T7" fmla="*/ 10 h 13"/>
                <a:gd name="T8" fmla="*/ 10 w 12"/>
                <a:gd name="T9" fmla="*/ 3 h 13"/>
              </a:gdLst>
              <a:ahLst/>
              <a:cxnLst>
                <a:cxn ang="0">
                  <a:pos x="T0" y="T1"/>
                </a:cxn>
                <a:cxn ang="0">
                  <a:pos x="T2" y="T3"/>
                </a:cxn>
                <a:cxn ang="0">
                  <a:pos x="T4" y="T5"/>
                </a:cxn>
                <a:cxn ang="0">
                  <a:pos x="T6" y="T7"/>
                </a:cxn>
                <a:cxn ang="0">
                  <a:pos x="T8" y="T9"/>
                </a:cxn>
              </a:cxnLst>
              <a:rect l="0" t="0" r="r" b="b"/>
              <a:pathLst>
                <a:path w="12" h="13">
                  <a:moveTo>
                    <a:pt x="10" y="3"/>
                  </a:moveTo>
                  <a:cubicBezTo>
                    <a:pt x="8" y="0"/>
                    <a:pt x="4" y="0"/>
                    <a:pt x="2" y="3"/>
                  </a:cubicBezTo>
                  <a:cubicBezTo>
                    <a:pt x="0" y="5"/>
                    <a:pt x="0" y="8"/>
                    <a:pt x="2" y="10"/>
                  </a:cubicBezTo>
                  <a:cubicBezTo>
                    <a:pt x="4" y="13"/>
                    <a:pt x="8" y="13"/>
                    <a:pt x="10" y="10"/>
                  </a:cubicBezTo>
                  <a:cubicBezTo>
                    <a:pt x="12" y="8"/>
                    <a:pt x="12"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grpSp>
        <p:nvGrpSpPr>
          <p:cNvPr id="61" name="Group 89" descr="checkmark icon with pencil"/>
          <p:cNvGrpSpPr>
            <a:grpSpLocks noChangeAspect="1"/>
          </p:cNvGrpSpPr>
          <p:nvPr/>
        </p:nvGrpSpPr>
        <p:grpSpPr bwMode="auto">
          <a:xfrm>
            <a:off x="5062997" y="4498684"/>
            <a:ext cx="589100" cy="589100"/>
            <a:chOff x="6539" y="440"/>
            <a:chExt cx="426" cy="426"/>
          </a:xfrm>
          <a:solidFill>
            <a:schemeClr val="accent1"/>
          </a:solidFill>
        </p:grpSpPr>
        <p:sp>
          <p:nvSpPr>
            <p:cNvPr id="62"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3"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4"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5"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6"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7"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8"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69"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70"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71" name="Rounded Rectangle 70"/>
          <p:cNvSpPr/>
          <p:nvPr/>
        </p:nvSpPr>
        <p:spPr>
          <a:xfrm>
            <a:off x="5003644" y="1210474"/>
            <a:ext cx="719871" cy="700365"/>
          </a:xfrm>
          <a:prstGeom prst="roundRect">
            <a:avLst>
              <a:gd name="adj" fmla="val 10000"/>
            </a:avLst>
          </a:prstGeom>
          <a:blipFill dpi="0" rotWithShape="1">
            <a:blip r:embed="rId3"/>
            <a:srcRect/>
            <a:stretch>
              <a:fillRect l="238" t="4867" r="4868" b="24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pic>
        <p:nvPicPr>
          <p:cNvPr id="82" name="Picture Placeholder 27" descr="coworkers collaborating over computer screen"/>
          <p:cNvPicPr>
            <a:picLocks noChangeAspect="1"/>
          </p:cNvPicPr>
          <p:nvPr/>
        </p:nvPicPr>
        <p:blipFill rotWithShape="1">
          <a:blip r:embed="rId4" cstate="print">
            <a:duotone>
              <a:prstClr val="black"/>
              <a:schemeClr val="tx2">
                <a:tint val="45000"/>
                <a:satMod val="400000"/>
              </a:schemeClr>
            </a:duotone>
            <a:extLst>
              <a:ext uri="{28A0092B-C50C-407E-A947-70E740481C1C}">
                <a14:useLocalDpi xmlns:a14="http://schemas.microsoft.com/office/drawing/2010/main" val="0"/>
              </a:ext>
            </a:extLst>
          </a:blip>
          <a:srcRect/>
          <a:stretch/>
        </p:blipFill>
        <p:spPr>
          <a:xfrm>
            <a:off x="147783" y="988291"/>
            <a:ext cx="4021326" cy="5375564"/>
          </a:xfrm>
          <a:prstGeom prst="rect">
            <a:avLst/>
          </a:prstGeom>
        </p:spPr>
      </p:pic>
    </p:spTree>
    <p:extLst>
      <p:ext uri="{BB962C8B-B14F-4D97-AF65-F5344CB8AC3E}">
        <p14:creationId xmlns:p14="http://schemas.microsoft.com/office/powerpoint/2010/main" val="2286598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29119" y="599092"/>
            <a:ext cx="7662881" cy="1487209"/>
          </a:xfrm>
        </p:spPr>
        <p:txBody>
          <a:bodyPr>
            <a:normAutofit fontScale="70000" lnSpcReduction="20000"/>
          </a:bodyPr>
          <a:lstStyle/>
          <a:p>
            <a:pPr marL="0" indent="0">
              <a:buNone/>
            </a:pPr>
            <a:r>
              <a:rPr lang="en-US" sz="2100" dirty="0"/>
              <a:t>The dependent variable is on a scale of 1-10 </a:t>
            </a:r>
            <a:r>
              <a:rPr lang="en-US" sz="2100" dirty="0" smtClean="0"/>
              <a:t>. It needs </a:t>
            </a:r>
            <a:r>
              <a:rPr lang="en-US" sz="2100" dirty="0"/>
              <a:t>to be recoded with a </a:t>
            </a:r>
            <a:r>
              <a:rPr lang="en-US" sz="2100" dirty="0" smtClean="0"/>
              <a:t>dummy </a:t>
            </a:r>
            <a:r>
              <a:rPr lang="en-US" sz="2100" dirty="0"/>
              <a:t>variable of </a:t>
            </a:r>
            <a:endParaRPr lang="en-US" sz="2100" dirty="0" smtClean="0"/>
          </a:p>
          <a:p>
            <a:r>
              <a:rPr lang="en-US" sz="2100" dirty="0"/>
              <a:t>1</a:t>
            </a:r>
            <a:r>
              <a:rPr lang="en-US" sz="2100" dirty="0" smtClean="0"/>
              <a:t> </a:t>
            </a:r>
            <a:r>
              <a:rPr lang="en-US" sz="2100" dirty="0"/>
              <a:t>for “Will Purchase” (from 5-10) and </a:t>
            </a:r>
            <a:endParaRPr lang="en-US" sz="2100" dirty="0" smtClean="0"/>
          </a:p>
          <a:p>
            <a:r>
              <a:rPr lang="en-US" sz="2100" dirty="0" smtClean="0"/>
              <a:t>0 </a:t>
            </a:r>
            <a:r>
              <a:rPr lang="en-US" sz="2100" dirty="0"/>
              <a:t>for “Will not Purchase” (from 0-4</a:t>
            </a:r>
            <a:r>
              <a:rPr lang="en-US" sz="2100" dirty="0" smtClean="0"/>
              <a:t>)</a:t>
            </a:r>
          </a:p>
          <a:p>
            <a:pPr marL="0" indent="0">
              <a:buNone/>
            </a:pPr>
            <a:r>
              <a:rPr lang="en-US" sz="2100" dirty="0" smtClean="0"/>
              <a:t>Below is a glimpse of it:</a:t>
            </a:r>
            <a:endParaRPr lang="en-US" sz="2100" dirty="0"/>
          </a:p>
          <a:p>
            <a:pPr marL="0" indent="0">
              <a:buNone/>
            </a:pPr>
            <a:endParaRPr lang="en-US" dirty="0"/>
          </a:p>
        </p:txBody>
      </p:sp>
      <p:sp>
        <p:nvSpPr>
          <p:cNvPr id="4" name="Title 3"/>
          <p:cNvSpPr>
            <a:spLocks noGrp="1"/>
          </p:cNvSpPr>
          <p:nvPr>
            <p:ph type="title"/>
          </p:nvPr>
        </p:nvSpPr>
        <p:spPr>
          <a:xfrm>
            <a:off x="526473" y="2853477"/>
            <a:ext cx="3599603" cy="1722419"/>
          </a:xfrm>
        </p:spPr>
        <p:txBody>
          <a:bodyPr>
            <a:normAutofit/>
          </a:bodyPr>
          <a:lstStyle/>
          <a:p>
            <a:pPr algn="ctr"/>
            <a:r>
              <a:rPr lang="en-US" dirty="0" smtClean="0"/>
              <a:t>Data Manipulation and transformation</a:t>
            </a:r>
            <a:endParaRPr lang="en-US" dirty="0"/>
          </a:p>
        </p:txBody>
      </p:sp>
      <p:grpSp>
        <p:nvGrpSpPr>
          <p:cNvPr id="16" name="Group 40" descr="binoculars icon"/>
          <p:cNvGrpSpPr>
            <a:grpSpLocks noChangeAspect="1"/>
          </p:cNvGrpSpPr>
          <p:nvPr/>
        </p:nvGrpSpPr>
        <p:grpSpPr bwMode="auto">
          <a:xfrm>
            <a:off x="8636173" y="3443111"/>
            <a:ext cx="3301707" cy="3054269"/>
            <a:chOff x="3438" y="454"/>
            <a:chExt cx="427" cy="395"/>
          </a:xfrm>
          <a:solidFill>
            <a:schemeClr val="bg1">
              <a:alpha val="50000"/>
            </a:schemeClr>
          </a:solidFill>
        </p:grpSpPr>
        <p:sp>
          <p:nvSpPr>
            <p:cNvPr id="17"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8"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9"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0"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1"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pic>
        <p:nvPicPr>
          <p:cNvPr id="26" name="Picture 25" descr="C:\Users\ogwur\Downloads\Screenshot 2022-05-16 114439 (5).png"/>
          <p:cNvPicPr/>
          <p:nvPr/>
        </p:nvPicPr>
        <p:blipFill>
          <a:blip r:embed="rId3">
            <a:extLst>
              <a:ext uri="{28A0092B-C50C-407E-A947-70E740481C1C}">
                <a14:useLocalDpi xmlns:a14="http://schemas.microsoft.com/office/drawing/2010/main" val="0"/>
              </a:ext>
            </a:extLst>
          </a:blip>
          <a:srcRect/>
          <a:stretch>
            <a:fillRect/>
          </a:stretch>
        </p:blipFill>
        <p:spPr bwMode="auto">
          <a:xfrm>
            <a:off x="4538568" y="1823115"/>
            <a:ext cx="7399311" cy="1643194"/>
          </a:xfrm>
          <a:prstGeom prst="rect">
            <a:avLst/>
          </a:prstGeom>
          <a:noFill/>
          <a:ln>
            <a:noFill/>
          </a:ln>
        </p:spPr>
      </p:pic>
      <p:sp>
        <p:nvSpPr>
          <p:cNvPr id="2" name="Rectangle 1"/>
          <p:cNvSpPr/>
          <p:nvPr/>
        </p:nvSpPr>
        <p:spPr>
          <a:xfrm>
            <a:off x="4511646" y="3540737"/>
            <a:ext cx="7680354" cy="1569660"/>
          </a:xfrm>
          <a:prstGeom prst="rect">
            <a:avLst/>
          </a:prstGeom>
        </p:spPr>
        <p:txBody>
          <a:bodyPr wrap="square">
            <a:spAutoFit/>
          </a:bodyPr>
          <a:lstStyle/>
          <a:p>
            <a:r>
              <a:rPr lang="en-US" sz="1600" dirty="0"/>
              <a:t>There is a need to transform the data because the dependent variables are not of the same scale. Looking at the Driver Model Dataset, “Age” and “Income” are on different scale and if transformation is not done then during analysis of the data the algorithm will favor the independent variable with higher values so to avoid this we need to transform the independent variables from the dataset and below is a snippet of the transformed data of the independent variables.</a:t>
            </a:r>
          </a:p>
        </p:txBody>
      </p:sp>
      <p:pic>
        <p:nvPicPr>
          <p:cNvPr id="27" name="Picture 26" descr="C:\Users\ogwur\Downloads\Screenshot 2022-05-16 114439 (4).png"/>
          <p:cNvPicPr/>
          <p:nvPr/>
        </p:nvPicPr>
        <p:blipFill>
          <a:blip r:embed="rId4">
            <a:extLst>
              <a:ext uri="{28A0092B-C50C-407E-A947-70E740481C1C}">
                <a14:useLocalDpi xmlns:a14="http://schemas.microsoft.com/office/drawing/2010/main" val="0"/>
              </a:ext>
            </a:extLst>
          </a:blip>
          <a:srcRect/>
          <a:stretch>
            <a:fillRect/>
          </a:stretch>
        </p:blipFill>
        <p:spPr bwMode="auto">
          <a:xfrm>
            <a:off x="4529120" y="5054980"/>
            <a:ext cx="7408759" cy="1442399"/>
          </a:xfrm>
          <a:prstGeom prst="rect">
            <a:avLst/>
          </a:prstGeom>
          <a:noFill/>
          <a:ln>
            <a:noFill/>
          </a:ln>
        </p:spPr>
      </p:pic>
      <p:sp>
        <p:nvSpPr>
          <p:cNvPr id="3" name="Rectangle 2"/>
          <p:cNvSpPr/>
          <p:nvPr/>
        </p:nvSpPr>
        <p:spPr>
          <a:xfrm>
            <a:off x="443343" y="1220750"/>
            <a:ext cx="3740731" cy="707886"/>
          </a:xfrm>
          <a:prstGeom prst="rect">
            <a:avLst/>
          </a:prstGeom>
        </p:spPr>
        <p:txBody>
          <a:bodyPr wrap="square">
            <a:spAutoFit/>
          </a:bodyPr>
          <a:lstStyle/>
          <a:p>
            <a:r>
              <a:rPr lang="en-US" sz="4000" b="1" dirty="0">
                <a:solidFill>
                  <a:srgbClr val="FF0000"/>
                </a:solidFill>
              </a:rPr>
              <a:t>Execution Plan</a:t>
            </a:r>
          </a:p>
        </p:txBody>
      </p:sp>
      <p:grpSp>
        <p:nvGrpSpPr>
          <p:cNvPr id="38" name="Group 89" descr="checkmark icon with pencil"/>
          <p:cNvGrpSpPr>
            <a:grpSpLocks noChangeAspect="1"/>
          </p:cNvGrpSpPr>
          <p:nvPr/>
        </p:nvGrpSpPr>
        <p:grpSpPr bwMode="auto">
          <a:xfrm>
            <a:off x="1915489" y="2197134"/>
            <a:ext cx="589100" cy="589100"/>
            <a:chOff x="6539" y="440"/>
            <a:chExt cx="426" cy="426"/>
          </a:xfrm>
          <a:solidFill>
            <a:schemeClr val="accent1"/>
          </a:solidFill>
        </p:grpSpPr>
        <p:sp>
          <p:nvSpPr>
            <p:cNvPr id="39"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0"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1"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2"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3"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4"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5"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6"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47"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09165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51400" y="386296"/>
            <a:ext cx="3725837" cy="699407"/>
          </a:xfrm>
        </p:spPr>
        <p:txBody>
          <a:bodyPr>
            <a:normAutofit fontScale="90000"/>
          </a:bodyPr>
          <a:lstStyle/>
          <a:p>
            <a:r>
              <a:rPr lang="en-US" dirty="0" smtClean="0"/>
              <a:t>Correlation Analysis 1</a:t>
            </a:r>
            <a:endParaRPr lang="en-US" dirty="0"/>
          </a:p>
        </p:txBody>
      </p:sp>
      <p:sp>
        <p:nvSpPr>
          <p:cNvPr id="5" name="Content Placeholder 4"/>
          <p:cNvSpPr>
            <a:spLocks noGrp="1"/>
          </p:cNvSpPr>
          <p:nvPr>
            <p:ph idx="1"/>
          </p:nvPr>
        </p:nvSpPr>
        <p:spPr>
          <a:xfrm>
            <a:off x="6585526" y="1085704"/>
            <a:ext cx="5486401" cy="5185790"/>
          </a:xfrm>
        </p:spPr>
        <p:txBody>
          <a:bodyPr>
            <a:normAutofit fontScale="62500" lnSpcReduction="20000"/>
          </a:bodyPr>
          <a:lstStyle/>
          <a:p>
            <a:pPr marL="0" indent="0">
              <a:buNone/>
            </a:pPr>
            <a:r>
              <a:rPr lang="en-US" sz="2900" dirty="0" smtClean="0"/>
              <a:t>A </a:t>
            </a:r>
            <a:r>
              <a:rPr lang="en-US" sz="2900" dirty="0"/>
              <a:t>correlation analysis was </a:t>
            </a:r>
            <a:r>
              <a:rPr lang="en-US" sz="2900" dirty="0" smtClean="0"/>
              <a:t>ran </a:t>
            </a:r>
            <a:r>
              <a:rPr lang="en-US" sz="2900" dirty="0"/>
              <a:t>to see if the independent variable are highly correlated with each other and this is because in most multivariate data there is an underlying data problem, which is multi-collinearity and this is when the predictors or independent variables are highly correlated with each other. In a nutshell, respondents liking a brand tend to give it high ratings on all attributes, while respondents disliking a brand tend to give it low marks across the board. These variables with high ratings on all attributes tend to be highly correlated</a:t>
            </a:r>
            <a:r>
              <a:rPr lang="en-US" sz="2900" dirty="0" smtClean="0"/>
              <a:t>.</a:t>
            </a:r>
            <a:r>
              <a:rPr lang="en-US" sz="2900" b="1" dirty="0"/>
              <a:t> </a:t>
            </a:r>
            <a:endParaRPr lang="en-US" sz="2900" b="1" dirty="0" smtClean="0"/>
          </a:p>
          <a:p>
            <a:pPr marL="0" indent="0">
              <a:buNone/>
            </a:pPr>
            <a:endParaRPr lang="en-US" b="1" dirty="0"/>
          </a:p>
          <a:p>
            <a:pPr marL="0" indent="0">
              <a:buNone/>
            </a:pPr>
            <a:r>
              <a:rPr lang="en-US" sz="2600" b="1" dirty="0" smtClean="0"/>
              <a:t>Comments:</a:t>
            </a:r>
            <a:r>
              <a:rPr lang="en-US" sz="2600" dirty="0"/>
              <a:t> </a:t>
            </a:r>
            <a:endParaRPr lang="en-US" sz="2600" dirty="0" smtClean="0"/>
          </a:p>
          <a:p>
            <a:pPr marL="0" indent="0">
              <a:buNone/>
            </a:pPr>
            <a:r>
              <a:rPr lang="en-US" sz="2600" dirty="0" smtClean="0"/>
              <a:t>Aside from the fact that </a:t>
            </a:r>
            <a:r>
              <a:rPr lang="en-US" sz="2600" dirty="0"/>
              <a:t>Brand Imagery 1 and Brand Imagery </a:t>
            </a:r>
            <a:r>
              <a:rPr lang="en-US" sz="2600" dirty="0" smtClean="0"/>
              <a:t>9 are highly positively correlated with Likelihood to buy it can also be seen that;</a:t>
            </a:r>
          </a:p>
          <a:p>
            <a:pPr>
              <a:buFont typeface="Wingdings" panose="05000000000000000000" pitchFamily="2" charset="2"/>
              <a:buChar char="§"/>
            </a:pPr>
            <a:r>
              <a:rPr lang="en-US" sz="2600" dirty="0" smtClean="0"/>
              <a:t>Brand </a:t>
            </a:r>
            <a:r>
              <a:rPr lang="en-US" sz="2600" dirty="0"/>
              <a:t>Imagery 1 and Brand Imagery </a:t>
            </a:r>
            <a:r>
              <a:rPr lang="en-US" sz="2600" dirty="0" smtClean="0"/>
              <a:t>9 </a:t>
            </a:r>
            <a:r>
              <a:rPr lang="en-US" sz="2600" dirty="0"/>
              <a:t>are highly correlated with each </a:t>
            </a:r>
            <a:r>
              <a:rPr lang="en-US" sz="2600" dirty="0" smtClean="0"/>
              <a:t>other</a:t>
            </a:r>
          </a:p>
          <a:p>
            <a:pPr>
              <a:buFont typeface="Wingdings" panose="05000000000000000000" pitchFamily="2" charset="2"/>
              <a:buChar char="§"/>
            </a:pPr>
            <a:r>
              <a:rPr lang="en-US" sz="2600" dirty="0" smtClean="0"/>
              <a:t>Brand </a:t>
            </a:r>
            <a:r>
              <a:rPr lang="en-US" sz="2600" dirty="0"/>
              <a:t>Imagery 3 and Brand Imagery 7 are </a:t>
            </a:r>
            <a:r>
              <a:rPr lang="en-US" sz="2600" dirty="0" smtClean="0"/>
              <a:t>also highly </a:t>
            </a:r>
            <a:r>
              <a:rPr lang="en-US" sz="2600" dirty="0"/>
              <a:t>correlated with each </a:t>
            </a:r>
            <a:r>
              <a:rPr lang="en-US" sz="2600" dirty="0" smtClean="0"/>
              <a:t>other</a:t>
            </a:r>
          </a:p>
          <a:p>
            <a:pPr>
              <a:buFont typeface="Wingdings" panose="05000000000000000000" pitchFamily="2" charset="2"/>
              <a:buChar char="§"/>
            </a:pPr>
            <a:r>
              <a:rPr lang="en-US" sz="2600" dirty="0" smtClean="0">
                <a:solidFill>
                  <a:srgbClr val="FF0000"/>
                </a:solidFill>
              </a:rPr>
              <a:t>there </a:t>
            </a:r>
            <a:r>
              <a:rPr lang="en-US" sz="2600" dirty="0">
                <a:solidFill>
                  <a:srgbClr val="FF0000"/>
                </a:solidFill>
              </a:rPr>
              <a:t>is a problem of multi-collinearity.</a:t>
            </a:r>
          </a:p>
          <a:p>
            <a:pPr marL="0" indent="0">
              <a:buNone/>
            </a:pPr>
            <a:endParaRPr lang="en-US" dirty="0"/>
          </a:p>
          <a:p>
            <a:endParaRPr lang="en-US" dirty="0"/>
          </a:p>
        </p:txBody>
      </p:sp>
      <p:pic>
        <p:nvPicPr>
          <p:cNvPr id="6" name="Picture 5" descr="C:\Users\ogwur\Downloads\Screenshot 2022-05-16 114439 (1).png"/>
          <p:cNvPicPr/>
          <p:nvPr/>
        </p:nvPicPr>
        <p:blipFill>
          <a:blip r:embed="rId3">
            <a:extLst>
              <a:ext uri="{28A0092B-C50C-407E-A947-70E740481C1C}">
                <a14:useLocalDpi xmlns:a14="http://schemas.microsoft.com/office/drawing/2010/main" val="0"/>
              </a:ext>
            </a:extLst>
          </a:blip>
          <a:srcRect/>
          <a:stretch>
            <a:fillRect/>
          </a:stretch>
        </p:blipFill>
        <p:spPr bwMode="auto">
          <a:xfrm>
            <a:off x="0" y="572653"/>
            <a:ext cx="6659418" cy="6386945"/>
          </a:xfrm>
          <a:prstGeom prst="rect">
            <a:avLst/>
          </a:prstGeom>
          <a:noFill/>
          <a:ln>
            <a:noFill/>
          </a:ln>
        </p:spPr>
      </p:pic>
    </p:spTree>
    <p:extLst>
      <p:ext uri="{BB962C8B-B14F-4D97-AF65-F5344CB8AC3E}">
        <p14:creationId xmlns:p14="http://schemas.microsoft.com/office/powerpoint/2010/main" val="195228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8621" y="622327"/>
            <a:ext cx="3654361" cy="551056"/>
          </a:xfrm>
        </p:spPr>
        <p:txBody>
          <a:bodyPr/>
          <a:lstStyle/>
          <a:p>
            <a:pPr algn="ctr"/>
            <a:r>
              <a:rPr lang="en-US" dirty="0" smtClean="0"/>
              <a:t>Data visualization</a:t>
            </a:r>
            <a:endParaRPr lang="en-US" dirty="0"/>
          </a:p>
        </p:txBody>
      </p:sp>
      <p:sp>
        <p:nvSpPr>
          <p:cNvPr id="5" name="Text Placeholder 4"/>
          <p:cNvSpPr>
            <a:spLocks noGrp="1"/>
          </p:cNvSpPr>
          <p:nvPr>
            <p:ph type="body" idx="1"/>
          </p:nvPr>
        </p:nvSpPr>
        <p:spPr>
          <a:xfrm>
            <a:off x="1898615" y="5430980"/>
            <a:ext cx="1938528" cy="557784"/>
          </a:xfrm>
        </p:spPr>
        <p:txBody>
          <a:bodyPr/>
          <a:lstStyle/>
          <a:p>
            <a:r>
              <a:rPr lang="en-US" dirty="0" smtClean="0">
                <a:solidFill>
                  <a:srgbClr val="0070C0"/>
                </a:solidFill>
              </a:rPr>
              <a:t>77.8%</a:t>
            </a:r>
            <a:endParaRPr lang="en-US" dirty="0">
              <a:solidFill>
                <a:srgbClr val="0070C0"/>
              </a:solidFill>
            </a:endParaRPr>
          </a:p>
        </p:txBody>
      </p:sp>
      <p:sp>
        <p:nvSpPr>
          <p:cNvPr id="6" name="Content Placeholder 5"/>
          <p:cNvSpPr>
            <a:spLocks noGrp="1"/>
          </p:cNvSpPr>
          <p:nvPr>
            <p:ph sz="half" idx="2"/>
          </p:nvPr>
        </p:nvSpPr>
        <p:spPr>
          <a:xfrm>
            <a:off x="1807359" y="5874428"/>
            <a:ext cx="2481261" cy="633065"/>
          </a:xfrm>
        </p:spPr>
        <p:txBody>
          <a:bodyPr>
            <a:noAutofit/>
          </a:bodyPr>
          <a:lstStyle/>
          <a:p>
            <a:r>
              <a:rPr lang="en-US" sz="2000" dirty="0"/>
              <a:t>t</a:t>
            </a:r>
            <a:r>
              <a:rPr lang="en-US" sz="2000" dirty="0" smtClean="0"/>
              <a:t>he customers will make a purchase</a:t>
            </a:r>
            <a:endParaRPr lang="en-US" sz="2000" dirty="0"/>
          </a:p>
        </p:txBody>
      </p:sp>
      <p:sp>
        <p:nvSpPr>
          <p:cNvPr id="7" name="Text Placeholder 6"/>
          <p:cNvSpPr>
            <a:spLocks noGrp="1"/>
          </p:cNvSpPr>
          <p:nvPr>
            <p:ph type="body" idx="10"/>
          </p:nvPr>
        </p:nvSpPr>
        <p:spPr>
          <a:xfrm>
            <a:off x="7271324" y="5491066"/>
            <a:ext cx="1938528" cy="557784"/>
          </a:xfrm>
        </p:spPr>
        <p:txBody>
          <a:bodyPr/>
          <a:lstStyle/>
          <a:p>
            <a:r>
              <a:rPr lang="en-US" dirty="0" smtClean="0"/>
              <a:t>22.2%</a:t>
            </a:r>
            <a:endParaRPr lang="en-US" dirty="0"/>
          </a:p>
        </p:txBody>
      </p:sp>
      <p:sp>
        <p:nvSpPr>
          <p:cNvPr id="8" name="Content Placeholder 7"/>
          <p:cNvSpPr>
            <a:spLocks noGrp="1"/>
          </p:cNvSpPr>
          <p:nvPr>
            <p:ph sz="half" idx="11"/>
          </p:nvPr>
        </p:nvSpPr>
        <p:spPr>
          <a:xfrm>
            <a:off x="7049650" y="6048850"/>
            <a:ext cx="2750131" cy="633065"/>
          </a:xfrm>
        </p:spPr>
        <p:txBody>
          <a:bodyPr>
            <a:noAutofit/>
          </a:bodyPr>
          <a:lstStyle/>
          <a:p>
            <a:r>
              <a:rPr lang="en-US" sz="2000" dirty="0" smtClean="0"/>
              <a:t>the customers will not make a purchase</a:t>
            </a:r>
            <a:endParaRPr lang="en-US" sz="2000" dirty="0"/>
          </a:p>
        </p:txBody>
      </p:sp>
      <p:pic>
        <p:nvPicPr>
          <p:cNvPr id="12" name="Picture 11" descr="C:\Users\ogwur\Downloads\Screenshot 2022-05-16 114439.png"/>
          <p:cNvPicPr/>
          <p:nvPr/>
        </p:nvPicPr>
        <p:blipFill>
          <a:blip r:embed="rId3">
            <a:extLst>
              <a:ext uri="{28A0092B-C50C-407E-A947-70E740481C1C}">
                <a14:useLocalDpi xmlns:a14="http://schemas.microsoft.com/office/drawing/2010/main" val="0"/>
              </a:ext>
            </a:extLst>
          </a:blip>
          <a:srcRect/>
          <a:stretch>
            <a:fillRect/>
          </a:stretch>
        </p:blipFill>
        <p:spPr bwMode="auto">
          <a:xfrm>
            <a:off x="0" y="1225058"/>
            <a:ext cx="12108873" cy="4196585"/>
          </a:xfrm>
          <a:prstGeom prst="rect">
            <a:avLst/>
          </a:prstGeom>
          <a:noFill/>
          <a:ln>
            <a:noFill/>
          </a:ln>
        </p:spPr>
      </p:pic>
    </p:spTree>
    <p:extLst>
      <p:ext uri="{BB962C8B-B14F-4D97-AF65-F5344CB8AC3E}">
        <p14:creationId xmlns:p14="http://schemas.microsoft.com/office/powerpoint/2010/main" val="229758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2"/>
          </p:nvPr>
        </p:nvSpPr>
        <p:spPr>
          <a:xfrm>
            <a:off x="378886" y="5333822"/>
            <a:ext cx="2044953" cy="557784"/>
          </a:xfrm>
        </p:spPr>
        <p:txBody>
          <a:bodyPr/>
          <a:lstStyle/>
          <a:p>
            <a:r>
              <a:rPr lang="en-US" dirty="0" smtClean="0">
                <a:solidFill>
                  <a:srgbClr val="0070C0"/>
                </a:solidFill>
              </a:rPr>
              <a:t>163,000</a:t>
            </a:r>
            <a:endParaRPr lang="en-US" dirty="0">
              <a:solidFill>
                <a:srgbClr val="0070C0"/>
              </a:solidFill>
            </a:endParaRPr>
          </a:p>
        </p:txBody>
      </p:sp>
      <p:sp>
        <p:nvSpPr>
          <p:cNvPr id="18" name="Content Placeholder 17"/>
          <p:cNvSpPr>
            <a:spLocks noGrp="1"/>
          </p:cNvSpPr>
          <p:nvPr>
            <p:ph sz="half" idx="13"/>
          </p:nvPr>
        </p:nvSpPr>
        <p:spPr>
          <a:xfrm>
            <a:off x="-272060" y="5946269"/>
            <a:ext cx="3347782" cy="633065"/>
          </a:xfrm>
        </p:spPr>
        <p:txBody>
          <a:bodyPr>
            <a:noAutofit/>
          </a:bodyPr>
          <a:lstStyle/>
          <a:p>
            <a:r>
              <a:rPr lang="en-US" sz="1400" dirty="0" smtClean="0"/>
              <a:t> </a:t>
            </a:r>
            <a:r>
              <a:rPr lang="en-US" sz="2000" dirty="0" smtClean="0"/>
              <a:t>the median income of those that will not make a purchase. </a:t>
            </a:r>
            <a:endParaRPr lang="en-US" sz="2000" dirty="0"/>
          </a:p>
        </p:txBody>
      </p:sp>
      <p:sp>
        <p:nvSpPr>
          <p:cNvPr id="19" name="Text Placeholder 18"/>
          <p:cNvSpPr>
            <a:spLocks noGrp="1"/>
          </p:cNvSpPr>
          <p:nvPr>
            <p:ph type="body" idx="14"/>
          </p:nvPr>
        </p:nvSpPr>
        <p:spPr>
          <a:xfrm>
            <a:off x="3139499" y="5333822"/>
            <a:ext cx="2551203" cy="557784"/>
          </a:xfrm>
        </p:spPr>
        <p:txBody>
          <a:bodyPr/>
          <a:lstStyle/>
          <a:p>
            <a:r>
              <a:rPr lang="en-US" dirty="0" smtClean="0">
                <a:solidFill>
                  <a:schemeClr val="accent1"/>
                </a:solidFill>
              </a:rPr>
              <a:t>133,000</a:t>
            </a:r>
            <a:endParaRPr lang="en-US" dirty="0">
              <a:solidFill>
                <a:schemeClr val="accent1"/>
              </a:solidFill>
            </a:endParaRPr>
          </a:p>
        </p:txBody>
      </p:sp>
      <p:sp>
        <p:nvSpPr>
          <p:cNvPr id="20" name="Content Placeholder 19"/>
          <p:cNvSpPr>
            <a:spLocks noGrp="1"/>
          </p:cNvSpPr>
          <p:nvPr>
            <p:ph sz="half" idx="15"/>
          </p:nvPr>
        </p:nvSpPr>
        <p:spPr>
          <a:xfrm>
            <a:off x="2876290" y="5950708"/>
            <a:ext cx="3275136" cy="633065"/>
          </a:xfrm>
        </p:spPr>
        <p:txBody>
          <a:bodyPr>
            <a:noAutofit/>
          </a:bodyPr>
          <a:lstStyle/>
          <a:p>
            <a:r>
              <a:rPr lang="en-US" sz="2000" dirty="0" smtClean="0"/>
              <a:t>the median income of those that will make purchase</a:t>
            </a:r>
            <a:endParaRPr lang="en-US" sz="2000" dirty="0"/>
          </a:p>
        </p:txBody>
      </p:sp>
      <p:pic>
        <p:nvPicPr>
          <p:cNvPr id="13" name="Picture 12" descr="C:\Users\ogwur\Downloads\Screenshot 2022-05-16 114439 (3).png"/>
          <p:cNvPicPr/>
          <p:nvPr/>
        </p:nvPicPr>
        <p:blipFill>
          <a:blip r:embed="rId3">
            <a:extLst>
              <a:ext uri="{28A0092B-C50C-407E-A947-70E740481C1C}">
                <a14:useLocalDpi xmlns:a14="http://schemas.microsoft.com/office/drawing/2010/main" val="0"/>
              </a:ext>
            </a:extLst>
          </a:blip>
          <a:srcRect/>
          <a:stretch>
            <a:fillRect/>
          </a:stretch>
        </p:blipFill>
        <p:spPr bwMode="auto">
          <a:xfrm>
            <a:off x="175491" y="544945"/>
            <a:ext cx="11924145" cy="4417681"/>
          </a:xfrm>
          <a:prstGeom prst="rect">
            <a:avLst/>
          </a:prstGeom>
          <a:noFill/>
          <a:ln>
            <a:noFill/>
          </a:ln>
        </p:spPr>
      </p:pic>
      <p:sp>
        <p:nvSpPr>
          <p:cNvPr id="10" name="Rectangle 9"/>
          <p:cNvSpPr/>
          <p:nvPr/>
        </p:nvSpPr>
        <p:spPr>
          <a:xfrm>
            <a:off x="7342819" y="5296422"/>
            <a:ext cx="697627" cy="707886"/>
          </a:xfrm>
          <a:prstGeom prst="rect">
            <a:avLst/>
          </a:prstGeom>
        </p:spPr>
        <p:txBody>
          <a:bodyPr wrap="none">
            <a:spAutoFit/>
          </a:bodyPr>
          <a:lstStyle/>
          <a:p>
            <a:r>
              <a:rPr lang="en-US" sz="4000" dirty="0">
                <a:solidFill>
                  <a:srgbClr val="0070C0"/>
                </a:solidFill>
              </a:rPr>
              <a:t>3</a:t>
            </a:r>
            <a:r>
              <a:rPr lang="en-US" sz="4000" dirty="0" smtClean="0">
                <a:solidFill>
                  <a:srgbClr val="0070C0"/>
                </a:solidFill>
              </a:rPr>
              <a:t>7</a:t>
            </a:r>
            <a:endParaRPr lang="en-US" sz="4000" dirty="0">
              <a:solidFill>
                <a:srgbClr val="0070C0"/>
              </a:solidFill>
            </a:endParaRPr>
          </a:p>
        </p:txBody>
      </p:sp>
      <p:sp>
        <p:nvSpPr>
          <p:cNvPr id="11" name="Rectangle 10"/>
          <p:cNvSpPr/>
          <p:nvPr/>
        </p:nvSpPr>
        <p:spPr>
          <a:xfrm>
            <a:off x="6243790" y="5847302"/>
            <a:ext cx="2937164" cy="707886"/>
          </a:xfrm>
          <a:prstGeom prst="rect">
            <a:avLst/>
          </a:prstGeom>
        </p:spPr>
        <p:txBody>
          <a:bodyPr wrap="square">
            <a:spAutoFit/>
          </a:bodyPr>
          <a:lstStyle/>
          <a:p>
            <a:r>
              <a:rPr lang="en-US" sz="2000" dirty="0"/>
              <a:t>the </a:t>
            </a:r>
            <a:r>
              <a:rPr lang="en-US" sz="2000" dirty="0" smtClean="0"/>
              <a:t>median age of </a:t>
            </a:r>
            <a:r>
              <a:rPr lang="en-US" sz="2000" dirty="0"/>
              <a:t>those that will make </a:t>
            </a:r>
            <a:r>
              <a:rPr lang="en-US" sz="2000" dirty="0" smtClean="0"/>
              <a:t>a purchase</a:t>
            </a:r>
            <a:endParaRPr lang="en-US" sz="2000" dirty="0"/>
          </a:p>
        </p:txBody>
      </p:sp>
      <p:sp>
        <p:nvSpPr>
          <p:cNvPr id="14" name="Rectangle 13"/>
          <p:cNvSpPr/>
          <p:nvPr/>
        </p:nvSpPr>
        <p:spPr>
          <a:xfrm>
            <a:off x="10078308" y="5282389"/>
            <a:ext cx="697627" cy="707886"/>
          </a:xfrm>
          <a:prstGeom prst="rect">
            <a:avLst/>
          </a:prstGeom>
        </p:spPr>
        <p:txBody>
          <a:bodyPr wrap="none">
            <a:spAutoFit/>
          </a:bodyPr>
          <a:lstStyle/>
          <a:p>
            <a:r>
              <a:rPr lang="en-US" sz="4000" dirty="0" smtClean="0">
                <a:solidFill>
                  <a:schemeClr val="accent1"/>
                </a:solidFill>
              </a:rPr>
              <a:t>38</a:t>
            </a:r>
            <a:endParaRPr lang="en-US" sz="4000" dirty="0">
              <a:solidFill>
                <a:schemeClr val="accent1"/>
              </a:solidFill>
            </a:endParaRPr>
          </a:p>
        </p:txBody>
      </p:sp>
      <p:sp>
        <p:nvSpPr>
          <p:cNvPr id="15" name="Rectangle 14"/>
          <p:cNvSpPr/>
          <p:nvPr/>
        </p:nvSpPr>
        <p:spPr>
          <a:xfrm>
            <a:off x="8968511" y="5878109"/>
            <a:ext cx="3223489" cy="707886"/>
          </a:xfrm>
          <a:prstGeom prst="rect">
            <a:avLst/>
          </a:prstGeom>
        </p:spPr>
        <p:txBody>
          <a:bodyPr wrap="square">
            <a:spAutoFit/>
          </a:bodyPr>
          <a:lstStyle/>
          <a:p>
            <a:r>
              <a:rPr lang="en-US" sz="2000" dirty="0"/>
              <a:t>the median age of those that will </a:t>
            </a:r>
            <a:r>
              <a:rPr lang="en-US" sz="2000" dirty="0" smtClean="0"/>
              <a:t>not make a purchase</a:t>
            </a:r>
            <a:endParaRPr lang="en-US" sz="2000" dirty="0"/>
          </a:p>
        </p:txBody>
      </p:sp>
    </p:spTree>
    <p:extLst>
      <p:ext uri="{BB962C8B-B14F-4D97-AF65-F5344CB8AC3E}">
        <p14:creationId xmlns:p14="http://schemas.microsoft.com/office/powerpoint/2010/main" val="3178317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3"/>
          <a:stretch>
            <a:fillRect/>
          </a:stretch>
        </p:blipFill>
        <p:spPr>
          <a:xfrm>
            <a:off x="4152850" y="628074"/>
            <a:ext cx="7974497" cy="5820576"/>
          </a:xfrm>
          <a:prstGeom prst="rect">
            <a:avLst/>
          </a:prstGeom>
        </p:spPr>
      </p:pic>
      <p:grpSp>
        <p:nvGrpSpPr>
          <p:cNvPr id="18" name="Group 89" descr="checklist with pencil icon"/>
          <p:cNvGrpSpPr>
            <a:grpSpLocks noChangeAspect="1"/>
          </p:cNvGrpSpPr>
          <p:nvPr/>
        </p:nvGrpSpPr>
        <p:grpSpPr bwMode="auto">
          <a:xfrm>
            <a:off x="8737775" y="3443111"/>
            <a:ext cx="3138136" cy="3138136"/>
            <a:chOff x="6539" y="440"/>
            <a:chExt cx="426" cy="426"/>
          </a:xfrm>
          <a:solidFill>
            <a:schemeClr val="bg1">
              <a:alpha val="50000"/>
            </a:schemeClr>
          </a:solidFill>
        </p:grpSpPr>
        <p:sp>
          <p:nvSpPr>
            <p:cNvPr id="19"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0"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1"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6"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7"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3" name="Rectangle 2"/>
          <p:cNvSpPr/>
          <p:nvPr/>
        </p:nvSpPr>
        <p:spPr>
          <a:xfrm>
            <a:off x="454461" y="1921161"/>
            <a:ext cx="3569078" cy="2677656"/>
          </a:xfrm>
          <a:prstGeom prst="rect">
            <a:avLst/>
          </a:prstGeom>
        </p:spPr>
        <p:txBody>
          <a:bodyPr wrap="square">
            <a:spAutoFit/>
          </a:bodyPr>
          <a:lstStyle/>
          <a:p>
            <a:r>
              <a:rPr lang="en-US" sz="2400" dirty="0" smtClean="0">
                <a:solidFill>
                  <a:schemeClr val="bg1"/>
                </a:solidFill>
              </a:rPr>
              <a:t>This shows that; </a:t>
            </a:r>
          </a:p>
          <a:p>
            <a:pPr marL="285750" indent="-285750">
              <a:buFont typeface="Wingdings" panose="05000000000000000000" pitchFamily="2" charset="2"/>
              <a:buChar char="§"/>
            </a:pPr>
            <a:r>
              <a:rPr lang="en-US" sz="2400" dirty="0" smtClean="0">
                <a:solidFill>
                  <a:schemeClr val="bg1"/>
                </a:solidFill>
              </a:rPr>
              <a:t>irrespective </a:t>
            </a:r>
            <a:r>
              <a:rPr lang="en-US" sz="2400" dirty="0">
                <a:solidFill>
                  <a:schemeClr val="bg1"/>
                </a:solidFill>
              </a:rPr>
              <a:t>of whether the Brand Imagery </a:t>
            </a:r>
            <a:r>
              <a:rPr lang="en-US" sz="2400" dirty="0" err="1" smtClean="0">
                <a:solidFill>
                  <a:schemeClr val="bg1"/>
                </a:solidFill>
              </a:rPr>
              <a:t>linkert</a:t>
            </a:r>
            <a:r>
              <a:rPr lang="en-US" sz="2400" dirty="0" smtClean="0">
                <a:solidFill>
                  <a:schemeClr val="bg1"/>
                </a:solidFill>
              </a:rPr>
              <a:t> </a:t>
            </a:r>
            <a:r>
              <a:rPr lang="en-US" sz="2400" dirty="0">
                <a:solidFill>
                  <a:schemeClr val="bg1"/>
                </a:solidFill>
              </a:rPr>
              <a:t>scale score is high or low the likelihood to buy is high.</a:t>
            </a:r>
          </a:p>
          <a:p>
            <a:r>
              <a:rPr lang="en-US" sz="2400" dirty="0">
                <a:solidFill>
                  <a:schemeClr val="bg1"/>
                </a:solidFill>
              </a:rPr>
              <a:t> </a:t>
            </a:r>
          </a:p>
        </p:txBody>
      </p:sp>
    </p:spTree>
    <p:extLst>
      <p:ext uri="{BB962C8B-B14F-4D97-AF65-F5344CB8AC3E}">
        <p14:creationId xmlns:p14="http://schemas.microsoft.com/office/powerpoint/2010/main" val="3219125149"/>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Product Summary_Win32_RS v2" id="{4A4BC7BA-E104-48CF-9F11-CBBDF04784BE}" vid="{45BAD27F-A2E8-4282-99F2-C6ED447BF4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A6C788-C4FC-4FDC-8A35-3D0FEBD2EC4E}">
  <ds:schemaRefs>
    <ds:schemaRef ds:uri="71af3243-3dd4-4a8d-8c0d-dd76da1f02a5"/>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16c05727-aa75-4e4a-9b5f-8a80a1165891"/>
    <ds:schemaRef ds:uri="http://www.w3.org/XML/1998/namespace"/>
    <ds:schemaRef ds:uri="http://purl.org/dc/terms/"/>
  </ds:schemaRefs>
</ds:datastoreItem>
</file>

<file path=customXml/itemProps2.xml><?xml version="1.0" encoding="utf-8"?>
<ds:datastoreItem xmlns:ds="http://schemas.openxmlformats.org/officeDocument/2006/customXml" ds:itemID="{3F46A686-309E-4CB8-8B43-0618CA3DC8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043F881-A283-4804-BC69-C2CA14CA788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Product summary presentation</Template>
  <TotalTime>0</TotalTime>
  <Words>1264</Words>
  <Application>Microsoft Office PowerPoint</Application>
  <PresentationFormat>Widescreen</PresentationFormat>
  <Paragraphs>135</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Cambria Math</vt:lpstr>
      <vt:lpstr>Gill Sans MT</vt:lpstr>
      <vt:lpstr>Times New Roman</vt:lpstr>
      <vt:lpstr>Wingdings</vt:lpstr>
      <vt:lpstr>Wingdings 2</vt:lpstr>
      <vt:lpstr>DividendVTI</vt:lpstr>
      <vt:lpstr>Driver(s) of Purchase</vt:lpstr>
      <vt:lpstr>AIM AND OBJECTIVE</vt:lpstr>
      <vt:lpstr>PowerPoint Presentation</vt:lpstr>
      <vt:lpstr>PowerPoint Presentation</vt:lpstr>
      <vt:lpstr>Data Manipulation and transformation</vt:lpstr>
      <vt:lpstr>Correlation Analysis 1</vt:lpstr>
      <vt:lpstr>Data visualization</vt:lpstr>
      <vt:lpstr>PowerPoint Presentation</vt:lpstr>
      <vt:lpstr>PowerPoint Presentation</vt:lpstr>
      <vt:lpstr>Data Analysis 1</vt:lpstr>
      <vt:lpstr>Findings and Comments</vt:lpstr>
      <vt:lpstr>What NEXT?</vt:lpstr>
      <vt:lpstr>cOrrelation analysis of the transformed and coded dataset  without Brand Imagery 1 and 7</vt:lpstr>
      <vt:lpstr>Data Analysis ii</vt:lpstr>
      <vt:lpstr>Findings and ComMents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2022-05-16T18:03:09Z</dcterms:created>
  <dcterms:modified xsi:type="dcterms:W3CDTF">2022-05-17T13:28:43Z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